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1"/>
  </p:notesMasterIdLst>
  <p:sldIdLst>
    <p:sldId id="257" r:id="rId5"/>
    <p:sldId id="258" r:id="rId6"/>
    <p:sldId id="260" r:id="rId7"/>
    <p:sldId id="265" r:id="rId8"/>
    <p:sldId id="266" r:id="rId9"/>
    <p:sldId id="263" r:id="rId1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5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.35228182546036801"/>
          <c:w val="1"/>
          <c:h val="0.51321056845476398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52"/>
        <c:axId val="1045551087"/>
        <c:axId val="1"/>
      </c:barChart>
      <c:catAx>
        <c:axId val="104555108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"/>
        <c:crosses val="autoZero"/>
        <c:auto val="0"/>
        <c:lblAlgn val="ctr"/>
        <c:lblOffset val="100"/>
        <c:noMultiLvlLbl val="0"/>
      </c:catAx>
      <c:valAx>
        <c:axId val="1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045551087"/>
        <c:crosses val="autoZero"/>
        <c:crossBetween val="between"/>
      </c:valAx>
      <c:spPr>
        <a:noFill/>
        <a:ln w="25346">
          <a:noFill/>
        </a:ln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0.20591</cdr:x>
      <cdr:y>0.86542</cdr:y>
    </cdr:from>
    <cdr:to>
      <cdr:x>0.37606</cdr:x>
      <cdr:y>0.92108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238251" y="4239714"/>
          <a:ext cx="1023189" cy="2726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</c:userShape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30.png>
</file>

<file path=ppt/media/image33.png>
</file>

<file path=ppt/media/image34.png>
</file>

<file path=ppt/media/image35.png>
</file>

<file path=ppt/media/image36.png>
</file>

<file path=ppt/media/image3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7503715A-5AE9-4293-9ECB-784651C3D885}" type="datetimeFigureOut">
              <a:rPr lang="en-US"/>
              <a:pPr>
                <a:defRPr/>
              </a:pPr>
              <a:t>1/9/2023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F8576875-439A-4BB6-8B88-2DC361C40B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0B81D3A-0C9E-44C2-95A3-7B374EDD0DD1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9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1.emf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2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20104099" cy="11308556"/>
          </a:xfrm>
        </p:grpSpPr>
        <p:pic>
          <p:nvPicPr>
            <p:cNvPr id="6" name="object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0104099" cy="113085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object 4"/>
            <p:cNvSpPr>
              <a:spLocks/>
            </p:cNvSpPr>
            <p:nvPr/>
          </p:nvSpPr>
          <p:spPr bwMode="auto">
            <a:xfrm>
              <a:off x="17252340" y="10442708"/>
              <a:ext cx="2298065" cy="328295"/>
            </a:xfrm>
            <a:custGeom>
              <a:avLst/>
              <a:gdLst>
                <a:gd name="T0" fmla="*/ 628980 w 2298065"/>
                <a:gd name="T1" fmla="*/ 10807 h 328295"/>
                <a:gd name="T2" fmla="*/ 339217 w 2298065"/>
                <a:gd name="T3" fmla="*/ 114350 h 328295"/>
                <a:gd name="T4" fmla="*/ 138633 w 2298065"/>
                <a:gd name="T5" fmla="*/ 10756 h 328295"/>
                <a:gd name="T6" fmla="*/ 249339 w 2298065"/>
                <a:gd name="T7" fmla="*/ 317677 h 328295"/>
                <a:gd name="T8" fmla="*/ 547243 w 2298065"/>
                <a:gd name="T9" fmla="*/ 195211 h 328295"/>
                <a:gd name="T10" fmla="*/ 744562 w 2298065"/>
                <a:gd name="T11" fmla="*/ 317576 h 328295"/>
                <a:gd name="T12" fmla="*/ 1671866 w 2298065"/>
                <a:gd name="T13" fmla="*/ 115125 h 328295"/>
                <a:gd name="T14" fmla="*/ 1586636 w 2298065"/>
                <a:gd name="T15" fmla="*/ 28282 h 328295"/>
                <a:gd name="T16" fmla="*/ 1468285 w 2298065"/>
                <a:gd name="T17" fmla="*/ 6934 h 328295"/>
                <a:gd name="T18" fmla="*/ 1360398 w 2298065"/>
                <a:gd name="T19" fmla="*/ 0 h 328295"/>
                <a:gd name="T20" fmla="*/ 1253477 w 2298065"/>
                <a:gd name="T21" fmla="*/ 2781 h 328295"/>
                <a:gd name="T22" fmla="*/ 1150289 w 2298065"/>
                <a:gd name="T23" fmla="*/ 16344 h 328295"/>
                <a:gd name="T24" fmla="*/ 1053617 w 2298065"/>
                <a:gd name="T25" fmla="*/ 41770 h 328295"/>
                <a:gd name="T26" fmla="*/ 966228 w 2298065"/>
                <a:gd name="T27" fmla="*/ 80111 h 328295"/>
                <a:gd name="T28" fmla="*/ 892086 w 2298065"/>
                <a:gd name="T29" fmla="*/ 142557 h 328295"/>
                <a:gd name="T30" fmla="*/ 886548 w 2298065"/>
                <a:gd name="T31" fmla="*/ 241071 h 328295"/>
                <a:gd name="T32" fmla="*/ 956906 w 2298065"/>
                <a:gd name="T33" fmla="*/ 292912 h 328295"/>
                <a:gd name="T34" fmla="*/ 1037272 w 2298065"/>
                <a:gd name="T35" fmla="*/ 314604 h 328295"/>
                <a:gd name="T36" fmla="*/ 1138910 w 2298065"/>
                <a:gd name="T37" fmla="*/ 325970 h 328295"/>
                <a:gd name="T38" fmla="*/ 1250696 w 2298065"/>
                <a:gd name="T39" fmla="*/ 327469 h 328295"/>
                <a:gd name="T40" fmla="*/ 1361567 w 2298065"/>
                <a:gd name="T41" fmla="*/ 319582 h 328295"/>
                <a:gd name="T42" fmla="*/ 1468259 w 2298065"/>
                <a:gd name="T43" fmla="*/ 300545 h 328295"/>
                <a:gd name="T44" fmla="*/ 1560207 w 2298065"/>
                <a:gd name="T45" fmla="*/ 266077 h 328295"/>
                <a:gd name="T46" fmla="*/ 1624799 w 2298065"/>
                <a:gd name="T47" fmla="*/ 216725 h 328295"/>
                <a:gd name="T48" fmla="*/ 1358607 w 2298065"/>
                <a:gd name="T49" fmla="*/ 232448 h 328295"/>
                <a:gd name="T50" fmla="*/ 1298587 w 2298065"/>
                <a:gd name="T51" fmla="*/ 250596 h 328295"/>
                <a:gd name="T52" fmla="*/ 1196530 w 2298065"/>
                <a:gd name="T53" fmla="*/ 248881 h 328295"/>
                <a:gd name="T54" fmla="*/ 1131125 w 2298065"/>
                <a:gd name="T55" fmla="*/ 217220 h 328295"/>
                <a:gd name="T56" fmla="*/ 1134732 w 2298065"/>
                <a:gd name="T57" fmla="*/ 165950 h 328295"/>
                <a:gd name="T58" fmla="*/ 1199845 w 2298065"/>
                <a:gd name="T59" fmla="*/ 101866 h 328295"/>
                <a:gd name="T60" fmla="*/ 1311325 w 2298065"/>
                <a:gd name="T61" fmla="*/ 77622 h 328295"/>
                <a:gd name="T62" fmla="*/ 1392986 w 2298065"/>
                <a:gd name="T63" fmla="*/ 86791 h 328295"/>
                <a:gd name="T64" fmla="*/ 1436027 w 2298065"/>
                <a:gd name="T65" fmla="*/ 115125 h 328295"/>
                <a:gd name="T66" fmla="*/ 2297798 w 2298065"/>
                <a:gd name="T67" fmla="*/ 244348 h 328295"/>
                <a:gd name="T68" fmla="*/ 2048560 w 2298065"/>
                <a:gd name="T69" fmla="*/ 10769 h 328295"/>
                <a:gd name="T70" fmla="*/ 1655737 w 2298065"/>
                <a:gd name="T71" fmla="*/ 317436 h 328295"/>
                <a:gd name="T72" fmla="*/ 2297798 w 2298065"/>
                <a:gd name="T73" fmla="*/ 244348 h 328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98065" h="328295">
                  <a:moveTo>
                    <a:pt x="883056" y="10807"/>
                  </a:moveTo>
                  <a:lnTo>
                    <a:pt x="628980" y="10807"/>
                  </a:lnTo>
                  <a:lnTo>
                    <a:pt x="583311" y="114350"/>
                  </a:lnTo>
                  <a:lnTo>
                    <a:pt x="339217" y="114350"/>
                  </a:lnTo>
                  <a:lnTo>
                    <a:pt x="385343" y="10807"/>
                  </a:lnTo>
                  <a:lnTo>
                    <a:pt x="138633" y="10756"/>
                  </a:lnTo>
                  <a:lnTo>
                    <a:pt x="0" y="317677"/>
                  </a:lnTo>
                  <a:lnTo>
                    <a:pt x="249339" y="317677"/>
                  </a:lnTo>
                  <a:lnTo>
                    <a:pt x="302818" y="195211"/>
                  </a:lnTo>
                  <a:lnTo>
                    <a:pt x="547243" y="195211"/>
                  </a:lnTo>
                  <a:lnTo>
                    <a:pt x="492391" y="317576"/>
                  </a:lnTo>
                  <a:lnTo>
                    <a:pt x="744562" y="317576"/>
                  </a:lnTo>
                  <a:lnTo>
                    <a:pt x="883056" y="10807"/>
                  </a:lnTo>
                  <a:close/>
                </a:path>
                <a:path w="2298065" h="328295">
                  <a:moveTo>
                    <a:pt x="1671866" y="115125"/>
                  </a:moveTo>
                  <a:lnTo>
                    <a:pt x="1633270" y="50406"/>
                  </a:lnTo>
                  <a:lnTo>
                    <a:pt x="1586636" y="28282"/>
                  </a:lnTo>
                  <a:lnTo>
                    <a:pt x="1521739" y="13703"/>
                  </a:lnTo>
                  <a:lnTo>
                    <a:pt x="1468285" y="6934"/>
                  </a:lnTo>
                  <a:lnTo>
                    <a:pt x="1414399" y="2324"/>
                  </a:lnTo>
                  <a:lnTo>
                    <a:pt x="1360398" y="0"/>
                  </a:lnTo>
                  <a:lnTo>
                    <a:pt x="1306639" y="114"/>
                  </a:lnTo>
                  <a:lnTo>
                    <a:pt x="1253477" y="2781"/>
                  </a:lnTo>
                  <a:lnTo>
                    <a:pt x="1201242" y="8153"/>
                  </a:lnTo>
                  <a:lnTo>
                    <a:pt x="1150289" y="16344"/>
                  </a:lnTo>
                  <a:lnTo>
                    <a:pt x="1100975" y="27508"/>
                  </a:lnTo>
                  <a:lnTo>
                    <a:pt x="1053617" y="41770"/>
                  </a:lnTo>
                  <a:lnTo>
                    <a:pt x="1008583" y="59258"/>
                  </a:lnTo>
                  <a:lnTo>
                    <a:pt x="966228" y="80111"/>
                  </a:lnTo>
                  <a:lnTo>
                    <a:pt x="922312" y="110045"/>
                  </a:lnTo>
                  <a:lnTo>
                    <a:pt x="892086" y="142557"/>
                  </a:lnTo>
                  <a:lnTo>
                    <a:pt x="873887" y="209537"/>
                  </a:lnTo>
                  <a:lnTo>
                    <a:pt x="886548" y="241071"/>
                  </a:lnTo>
                  <a:lnTo>
                    <a:pt x="914120" y="269341"/>
                  </a:lnTo>
                  <a:lnTo>
                    <a:pt x="956906" y="292912"/>
                  </a:lnTo>
                  <a:lnTo>
                    <a:pt x="993736" y="305079"/>
                  </a:lnTo>
                  <a:lnTo>
                    <a:pt x="1037272" y="314604"/>
                  </a:lnTo>
                  <a:lnTo>
                    <a:pt x="1086129" y="321551"/>
                  </a:lnTo>
                  <a:lnTo>
                    <a:pt x="1138910" y="325970"/>
                  </a:lnTo>
                  <a:lnTo>
                    <a:pt x="1194219" y="327926"/>
                  </a:lnTo>
                  <a:lnTo>
                    <a:pt x="1250696" y="327469"/>
                  </a:lnTo>
                  <a:lnTo>
                    <a:pt x="1306944" y="324675"/>
                  </a:lnTo>
                  <a:lnTo>
                    <a:pt x="1361567" y="319582"/>
                  </a:lnTo>
                  <a:lnTo>
                    <a:pt x="1413192" y="312254"/>
                  </a:lnTo>
                  <a:lnTo>
                    <a:pt x="1468259" y="300545"/>
                  </a:lnTo>
                  <a:lnTo>
                    <a:pt x="1517421" y="285165"/>
                  </a:lnTo>
                  <a:lnTo>
                    <a:pt x="1560207" y="266077"/>
                  </a:lnTo>
                  <a:lnTo>
                    <a:pt x="1596148" y="243268"/>
                  </a:lnTo>
                  <a:lnTo>
                    <a:pt x="1624799" y="216725"/>
                  </a:lnTo>
                  <a:lnTo>
                    <a:pt x="1383779" y="216725"/>
                  </a:lnTo>
                  <a:lnTo>
                    <a:pt x="1358607" y="232448"/>
                  </a:lnTo>
                  <a:lnTo>
                    <a:pt x="1330134" y="243738"/>
                  </a:lnTo>
                  <a:lnTo>
                    <a:pt x="1298587" y="250596"/>
                  </a:lnTo>
                  <a:lnTo>
                    <a:pt x="1264221" y="253072"/>
                  </a:lnTo>
                  <a:lnTo>
                    <a:pt x="1196530" y="248881"/>
                  </a:lnTo>
                  <a:lnTo>
                    <a:pt x="1153375" y="236359"/>
                  </a:lnTo>
                  <a:lnTo>
                    <a:pt x="1131125" y="217220"/>
                  </a:lnTo>
                  <a:lnTo>
                    <a:pt x="1126121" y="193179"/>
                  </a:lnTo>
                  <a:lnTo>
                    <a:pt x="1134732" y="165950"/>
                  </a:lnTo>
                  <a:lnTo>
                    <a:pt x="1161503" y="129044"/>
                  </a:lnTo>
                  <a:lnTo>
                    <a:pt x="1199845" y="101866"/>
                  </a:lnTo>
                  <a:lnTo>
                    <a:pt x="1249781" y="84658"/>
                  </a:lnTo>
                  <a:lnTo>
                    <a:pt x="1311325" y="77622"/>
                  </a:lnTo>
                  <a:lnTo>
                    <a:pt x="1357922" y="79375"/>
                  </a:lnTo>
                  <a:lnTo>
                    <a:pt x="1392986" y="86791"/>
                  </a:lnTo>
                  <a:lnTo>
                    <a:pt x="1418399" y="98996"/>
                  </a:lnTo>
                  <a:lnTo>
                    <a:pt x="1436027" y="115125"/>
                  </a:lnTo>
                  <a:lnTo>
                    <a:pt x="1671866" y="115125"/>
                  </a:lnTo>
                  <a:close/>
                </a:path>
                <a:path w="2298065" h="328295">
                  <a:moveTo>
                    <a:pt x="2297798" y="244348"/>
                  </a:moveTo>
                  <a:lnTo>
                    <a:pt x="1943519" y="244348"/>
                  </a:lnTo>
                  <a:lnTo>
                    <a:pt x="2048560" y="10769"/>
                  </a:lnTo>
                  <a:lnTo>
                    <a:pt x="1792986" y="10769"/>
                  </a:lnTo>
                  <a:lnTo>
                    <a:pt x="1655737" y="317436"/>
                  </a:lnTo>
                  <a:lnTo>
                    <a:pt x="2264854" y="317436"/>
                  </a:lnTo>
                  <a:lnTo>
                    <a:pt x="2297798" y="2443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8" name="object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8034" y="533547"/>
              <a:ext cx="6592804" cy="732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" name="object 9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8163" y="30163"/>
            <a:ext cx="7843837" cy="682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/>
          <p:cNvSpPr txBox="1">
            <a:spLocks noChangeArrowheads="1"/>
          </p:cNvSpPr>
          <p:nvPr userDrawn="1"/>
        </p:nvSpPr>
        <p:spPr bwMode="auto">
          <a:xfrm>
            <a:off x="384175" y="6292850"/>
            <a:ext cx="24050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FFFFFF"/>
                </a:solidFill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AE8F102E-DC00-DBE1-F4B3-1BD3932464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2196502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860"/>
              </a:lnSpc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09BE1CC7-79AA-A1F6-65FF-9B022A7ECA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748640"/>
            <a:ext cx="6578600" cy="633304"/>
          </a:xfrm>
        </p:spPr>
        <p:txBody>
          <a:bodyPr lIns="0" anchor="ctr"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B9E6DC15-6519-CB80-B41E-4A4D08F55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65786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57001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2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20104100" cy="11308715"/>
          </a:xfrm>
        </p:grpSpPr>
        <p:pic>
          <p:nvPicPr>
            <p:cNvPr id="6" name="object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7223" y="2446909"/>
              <a:ext cx="17626876" cy="88616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object 4"/>
            <p:cNvSpPr>
              <a:spLocks/>
            </p:cNvSpPr>
            <p:nvPr/>
          </p:nvSpPr>
          <p:spPr bwMode="auto">
            <a:xfrm>
              <a:off x="307358" y="307355"/>
              <a:ext cx="419100" cy="419100"/>
            </a:xfrm>
            <a:custGeom>
              <a:avLst/>
              <a:gdLst>
                <a:gd name="T0" fmla="*/ 369894 w 419100"/>
                <a:gd name="T1" fmla="*/ 0 h 419100"/>
                <a:gd name="T2" fmla="*/ 48951 w 419100"/>
                <a:gd name="T3" fmla="*/ 0 h 419100"/>
                <a:gd name="T4" fmla="*/ 29896 w 419100"/>
                <a:gd name="T5" fmla="*/ 3846 h 419100"/>
                <a:gd name="T6" fmla="*/ 14337 w 419100"/>
                <a:gd name="T7" fmla="*/ 14337 h 419100"/>
                <a:gd name="T8" fmla="*/ 3846 w 419100"/>
                <a:gd name="T9" fmla="*/ 29896 h 419100"/>
                <a:gd name="T10" fmla="*/ 0 w 419100"/>
                <a:gd name="T11" fmla="*/ 48951 h 419100"/>
                <a:gd name="T12" fmla="*/ 0 w 419100"/>
                <a:gd name="T13" fmla="*/ 369904 h 419100"/>
                <a:gd name="T14" fmla="*/ 3846 w 419100"/>
                <a:gd name="T15" fmla="*/ 388959 h 419100"/>
                <a:gd name="T16" fmla="*/ 14337 w 419100"/>
                <a:gd name="T17" fmla="*/ 404519 h 419100"/>
                <a:gd name="T18" fmla="*/ 29896 w 419100"/>
                <a:gd name="T19" fmla="*/ 415009 h 419100"/>
                <a:gd name="T20" fmla="*/ 48951 w 419100"/>
                <a:gd name="T21" fmla="*/ 418856 h 419100"/>
                <a:gd name="T22" fmla="*/ 369894 w 419100"/>
                <a:gd name="T23" fmla="*/ 418856 h 419100"/>
                <a:gd name="T24" fmla="*/ 388954 w 419100"/>
                <a:gd name="T25" fmla="*/ 415009 h 419100"/>
                <a:gd name="T26" fmla="*/ 404517 w 419100"/>
                <a:gd name="T27" fmla="*/ 404519 h 419100"/>
                <a:gd name="T28" fmla="*/ 415009 w 419100"/>
                <a:gd name="T29" fmla="*/ 388959 h 419100"/>
                <a:gd name="T30" fmla="*/ 418856 w 419100"/>
                <a:gd name="T31" fmla="*/ 369904 h 419100"/>
                <a:gd name="T32" fmla="*/ 418856 w 419100"/>
                <a:gd name="T33" fmla="*/ 48951 h 419100"/>
                <a:gd name="T34" fmla="*/ 415009 w 419100"/>
                <a:gd name="T35" fmla="*/ 29896 h 419100"/>
                <a:gd name="T36" fmla="*/ 404517 w 419100"/>
                <a:gd name="T37" fmla="*/ 14337 h 419100"/>
                <a:gd name="T38" fmla="*/ 388954 w 419100"/>
                <a:gd name="T39" fmla="*/ 3846 h 419100"/>
                <a:gd name="T40" fmla="*/ 369894 w 419100"/>
                <a:gd name="T41" fmla="*/ 0 h 419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19100" h="419100">
                  <a:moveTo>
                    <a:pt x="369894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69904"/>
                  </a:lnTo>
                  <a:lnTo>
                    <a:pt x="3846" y="388959"/>
                  </a:lnTo>
                  <a:lnTo>
                    <a:pt x="14337" y="404519"/>
                  </a:lnTo>
                  <a:lnTo>
                    <a:pt x="29896" y="415009"/>
                  </a:lnTo>
                  <a:lnTo>
                    <a:pt x="48951" y="418856"/>
                  </a:lnTo>
                  <a:lnTo>
                    <a:pt x="369894" y="418856"/>
                  </a:lnTo>
                  <a:lnTo>
                    <a:pt x="388954" y="415009"/>
                  </a:lnTo>
                  <a:lnTo>
                    <a:pt x="404517" y="404519"/>
                  </a:lnTo>
                  <a:lnTo>
                    <a:pt x="415009" y="388959"/>
                  </a:lnTo>
                  <a:lnTo>
                    <a:pt x="418856" y="369904"/>
                  </a:lnTo>
                  <a:lnTo>
                    <a:pt x="418856" y="48951"/>
                  </a:lnTo>
                  <a:lnTo>
                    <a:pt x="415009" y="29896"/>
                  </a:lnTo>
                  <a:lnTo>
                    <a:pt x="404517" y="14337"/>
                  </a:lnTo>
                  <a:lnTo>
                    <a:pt x="388954" y="3846"/>
                  </a:lnTo>
                  <a:lnTo>
                    <a:pt x="369894" y="0"/>
                  </a:lnTo>
                  <a:close/>
                </a:path>
              </a:pathLst>
            </a:custGeom>
            <a:solidFill>
              <a:srgbClr val="8BC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" name="object 5"/>
            <p:cNvSpPr>
              <a:spLocks/>
            </p:cNvSpPr>
            <p:nvPr/>
          </p:nvSpPr>
          <p:spPr bwMode="auto">
            <a:xfrm>
              <a:off x="307354" y="0"/>
              <a:ext cx="419100" cy="287020"/>
            </a:xfrm>
            <a:custGeom>
              <a:avLst/>
              <a:gdLst>
                <a:gd name="T0" fmla="*/ 418856 w 419100"/>
                <a:gd name="T1" fmla="*/ 0 h 287020"/>
                <a:gd name="T2" fmla="*/ 0 w 419100"/>
                <a:gd name="T3" fmla="*/ 0 h 287020"/>
                <a:gd name="T4" fmla="*/ 0 w 419100"/>
                <a:gd name="T5" fmla="*/ 237458 h 287020"/>
                <a:gd name="T6" fmla="*/ 3846 w 419100"/>
                <a:gd name="T7" fmla="*/ 256513 h 287020"/>
                <a:gd name="T8" fmla="*/ 14337 w 419100"/>
                <a:gd name="T9" fmla="*/ 272072 h 287020"/>
                <a:gd name="T10" fmla="*/ 29896 w 419100"/>
                <a:gd name="T11" fmla="*/ 282563 h 287020"/>
                <a:gd name="T12" fmla="*/ 48951 w 419100"/>
                <a:gd name="T13" fmla="*/ 286410 h 287020"/>
                <a:gd name="T14" fmla="*/ 369904 w 419100"/>
                <a:gd name="T15" fmla="*/ 286410 h 287020"/>
                <a:gd name="T16" fmla="*/ 388959 w 419100"/>
                <a:gd name="T17" fmla="*/ 282563 h 287020"/>
                <a:gd name="T18" fmla="*/ 404519 w 419100"/>
                <a:gd name="T19" fmla="*/ 272072 h 287020"/>
                <a:gd name="T20" fmla="*/ 415009 w 419100"/>
                <a:gd name="T21" fmla="*/ 256513 h 287020"/>
                <a:gd name="T22" fmla="*/ 418856 w 419100"/>
                <a:gd name="T23" fmla="*/ 237458 h 287020"/>
                <a:gd name="T24" fmla="*/ 418856 w 419100"/>
                <a:gd name="T25" fmla="*/ 0 h 287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9100" h="287020">
                  <a:moveTo>
                    <a:pt x="418856" y="0"/>
                  </a:moveTo>
                  <a:lnTo>
                    <a:pt x="0" y="0"/>
                  </a:lnTo>
                  <a:lnTo>
                    <a:pt x="0" y="237458"/>
                  </a:lnTo>
                  <a:lnTo>
                    <a:pt x="3846" y="256513"/>
                  </a:lnTo>
                  <a:lnTo>
                    <a:pt x="14337" y="272072"/>
                  </a:lnTo>
                  <a:lnTo>
                    <a:pt x="29896" y="282563"/>
                  </a:lnTo>
                  <a:lnTo>
                    <a:pt x="48951" y="286410"/>
                  </a:lnTo>
                  <a:lnTo>
                    <a:pt x="369904" y="286410"/>
                  </a:lnTo>
                  <a:lnTo>
                    <a:pt x="388959" y="282563"/>
                  </a:lnTo>
                  <a:lnTo>
                    <a:pt x="404519" y="272072"/>
                  </a:lnTo>
                  <a:lnTo>
                    <a:pt x="415009" y="256513"/>
                  </a:lnTo>
                  <a:lnTo>
                    <a:pt x="418856" y="237458"/>
                  </a:lnTo>
                  <a:lnTo>
                    <a:pt x="418856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9" name="object 6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307362"/>
              <a:ext cx="1709120" cy="4188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object 7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0"/>
              <a:ext cx="1709120" cy="286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object 8"/>
            <p:cNvSpPr>
              <a:spLocks/>
            </p:cNvSpPr>
            <p:nvPr/>
          </p:nvSpPr>
          <p:spPr bwMode="auto">
            <a:xfrm>
              <a:off x="0" y="307355"/>
              <a:ext cx="287020" cy="419100"/>
            </a:xfrm>
            <a:custGeom>
              <a:avLst/>
              <a:gdLst>
                <a:gd name="T0" fmla="*/ 237458 w 287020"/>
                <a:gd name="T1" fmla="*/ 0 h 419100"/>
                <a:gd name="T2" fmla="*/ 0 w 287020"/>
                <a:gd name="T3" fmla="*/ 0 h 419100"/>
                <a:gd name="T4" fmla="*/ 0 w 287020"/>
                <a:gd name="T5" fmla="*/ 418856 h 419100"/>
                <a:gd name="T6" fmla="*/ 237458 w 287020"/>
                <a:gd name="T7" fmla="*/ 418856 h 419100"/>
                <a:gd name="T8" fmla="*/ 256513 w 287020"/>
                <a:gd name="T9" fmla="*/ 415009 h 419100"/>
                <a:gd name="T10" fmla="*/ 272072 w 287020"/>
                <a:gd name="T11" fmla="*/ 404519 h 419100"/>
                <a:gd name="T12" fmla="*/ 282563 w 287020"/>
                <a:gd name="T13" fmla="*/ 388959 h 419100"/>
                <a:gd name="T14" fmla="*/ 286410 w 287020"/>
                <a:gd name="T15" fmla="*/ 369904 h 419100"/>
                <a:gd name="T16" fmla="*/ 286410 w 287020"/>
                <a:gd name="T17" fmla="*/ 48951 h 419100"/>
                <a:gd name="T18" fmla="*/ 282563 w 287020"/>
                <a:gd name="T19" fmla="*/ 29896 h 419100"/>
                <a:gd name="T20" fmla="*/ 272072 w 287020"/>
                <a:gd name="T21" fmla="*/ 14337 h 419100"/>
                <a:gd name="T22" fmla="*/ 256513 w 287020"/>
                <a:gd name="T23" fmla="*/ 3846 h 419100"/>
                <a:gd name="T24" fmla="*/ 237458 w 287020"/>
                <a:gd name="T25" fmla="*/ 0 h 419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7020" h="419100">
                  <a:moveTo>
                    <a:pt x="237458" y="0"/>
                  </a:moveTo>
                  <a:lnTo>
                    <a:pt x="0" y="0"/>
                  </a:lnTo>
                  <a:lnTo>
                    <a:pt x="0" y="418856"/>
                  </a:lnTo>
                  <a:lnTo>
                    <a:pt x="237458" y="418856"/>
                  </a:lnTo>
                  <a:lnTo>
                    <a:pt x="256513" y="415009"/>
                  </a:lnTo>
                  <a:lnTo>
                    <a:pt x="272072" y="404519"/>
                  </a:lnTo>
                  <a:lnTo>
                    <a:pt x="282563" y="388959"/>
                  </a:lnTo>
                  <a:lnTo>
                    <a:pt x="286410" y="369904"/>
                  </a:lnTo>
                  <a:lnTo>
                    <a:pt x="286410" y="48951"/>
                  </a:lnTo>
                  <a:lnTo>
                    <a:pt x="282563" y="29896"/>
                  </a:lnTo>
                  <a:lnTo>
                    <a:pt x="272072" y="14337"/>
                  </a:lnTo>
                  <a:lnTo>
                    <a:pt x="256513" y="3846"/>
                  </a:lnTo>
                  <a:lnTo>
                    <a:pt x="237458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12" name="object 9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747160"/>
              <a:ext cx="286410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object 1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747160"/>
              <a:ext cx="1709120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object 11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7362" y="747160"/>
              <a:ext cx="418856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813" y="6361113"/>
            <a:ext cx="1193800" cy="496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708" y="1790184"/>
            <a:ext cx="10005292" cy="679904"/>
          </a:xfrm>
        </p:spPr>
        <p:txBody>
          <a:bodyPr tIns="0" rIns="0" bIns="0" anchor="b">
            <a:noAutofit/>
          </a:bodyPr>
          <a:lstStyle>
            <a:lvl1pPr>
              <a:lnSpc>
                <a:spcPct val="100000"/>
              </a:lnSpc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2191" y="3835271"/>
            <a:ext cx="3769157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1000">
                <a:solidFill>
                  <a:schemeClr val="bg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2A50C0A7-E271-31A5-809B-0921BB8D7C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04988" y="2470150"/>
            <a:ext cx="10006012" cy="758825"/>
          </a:xfrm>
        </p:spPr>
        <p:txBody>
          <a:bodyPr lIns="0" rtlCol="0">
            <a:noAutofit/>
          </a:bodyPr>
          <a:lstStyle>
            <a:lvl1pPr>
              <a:defRPr lang="en-GB" sz="4400" b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defRPr lang="en-GB" sz="1800" smtClean="0"/>
            </a:lvl2pPr>
            <a:lvl3pPr>
              <a:defRPr lang="en-GB" sz="1800" smtClean="0"/>
            </a:lvl3pPr>
            <a:lvl4pPr>
              <a:defRPr lang="en-GB" smtClean="0"/>
            </a:lvl4pPr>
            <a:lvl5pPr>
              <a:defRPr lang="en-US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8335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2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20104100" cy="11308715"/>
          </a:xfrm>
        </p:grpSpPr>
        <p:pic>
          <p:nvPicPr>
            <p:cNvPr id="6" name="object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7223" y="2446909"/>
              <a:ext cx="17626876" cy="88616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object 4"/>
            <p:cNvSpPr>
              <a:spLocks/>
            </p:cNvSpPr>
            <p:nvPr/>
          </p:nvSpPr>
          <p:spPr bwMode="auto">
            <a:xfrm>
              <a:off x="307358" y="307355"/>
              <a:ext cx="419100" cy="419100"/>
            </a:xfrm>
            <a:custGeom>
              <a:avLst/>
              <a:gdLst>
                <a:gd name="T0" fmla="*/ 369894 w 419100"/>
                <a:gd name="T1" fmla="*/ 0 h 419100"/>
                <a:gd name="T2" fmla="*/ 48951 w 419100"/>
                <a:gd name="T3" fmla="*/ 0 h 419100"/>
                <a:gd name="T4" fmla="*/ 29896 w 419100"/>
                <a:gd name="T5" fmla="*/ 3846 h 419100"/>
                <a:gd name="T6" fmla="*/ 14337 w 419100"/>
                <a:gd name="T7" fmla="*/ 14337 h 419100"/>
                <a:gd name="T8" fmla="*/ 3846 w 419100"/>
                <a:gd name="T9" fmla="*/ 29896 h 419100"/>
                <a:gd name="T10" fmla="*/ 0 w 419100"/>
                <a:gd name="T11" fmla="*/ 48951 h 419100"/>
                <a:gd name="T12" fmla="*/ 0 w 419100"/>
                <a:gd name="T13" fmla="*/ 369904 h 419100"/>
                <a:gd name="T14" fmla="*/ 3846 w 419100"/>
                <a:gd name="T15" fmla="*/ 388959 h 419100"/>
                <a:gd name="T16" fmla="*/ 14337 w 419100"/>
                <a:gd name="T17" fmla="*/ 404519 h 419100"/>
                <a:gd name="T18" fmla="*/ 29896 w 419100"/>
                <a:gd name="T19" fmla="*/ 415009 h 419100"/>
                <a:gd name="T20" fmla="*/ 48951 w 419100"/>
                <a:gd name="T21" fmla="*/ 418856 h 419100"/>
                <a:gd name="T22" fmla="*/ 369894 w 419100"/>
                <a:gd name="T23" fmla="*/ 418856 h 419100"/>
                <a:gd name="T24" fmla="*/ 388954 w 419100"/>
                <a:gd name="T25" fmla="*/ 415009 h 419100"/>
                <a:gd name="T26" fmla="*/ 404517 w 419100"/>
                <a:gd name="T27" fmla="*/ 404519 h 419100"/>
                <a:gd name="T28" fmla="*/ 415009 w 419100"/>
                <a:gd name="T29" fmla="*/ 388959 h 419100"/>
                <a:gd name="T30" fmla="*/ 418856 w 419100"/>
                <a:gd name="T31" fmla="*/ 369904 h 419100"/>
                <a:gd name="T32" fmla="*/ 418856 w 419100"/>
                <a:gd name="T33" fmla="*/ 48951 h 419100"/>
                <a:gd name="T34" fmla="*/ 415009 w 419100"/>
                <a:gd name="T35" fmla="*/ 29896 h 419100"/>
                <a:gd name="T36" fmla="*/ 404517 w 419100"/>
                <a:gd name="T37" fmla="*/ 14337 h 419100"/>
                <a:gd name="T38" fmla="*/ 388954 w 419100"/>
                <a:gd name="T39" fmla="*/ 3846 h 419100"/>
                <a:gd name="T40" fmla="*/ 369894 w 419100"/>
                <a:gd name="T41" fmla="*/ 0 h 419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19100" h="419100">
                  <a:moveTo>
                    <a:pt x="369894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69904"/>
                  </a:lnTo>
                  <a:lnTo>
                    <a:pt x="3846" y="388959"/>
                  </a:lnTo>
                  <a:lnTo>
                    <a:pt x="14337" y="404519"/>
                  </a:lnTo>
                  <a:lnTo>
                    <a:pt x="29896" y="415009"/>
                  </a:lnTo>
                  <a:lnTo>
                    <a:pt x="48951" y="418856"/>
                  </a:lnTo>
                  <a:lnTo>
                    <a:pt x="369894" y="418856"/>
                  </a:lnTo>
                  <a:lnTo>
                    <a:pt x="388954" y="415009"/>
                  </a:lnTo>
                  <a:lnTo>
                    <a:pt x="404517" y="404519"/>
                  </a:lnTo>
                  <a:lnTo>
                    <a:pt x="415009" y="388959"/>
                  </a:lnTo>
                  <a:lnTo>
                    <a:pt x="418856" y="369904"/>
                  </a:lnTo>
                  <a:lnTo>
                    <a:pt x="418856" y="48951"/>
                  </a:lnTo>
                  <a:lnTo>
                    <a:pt x="415009" y="29896"/>
                  </a:lnTo>
                  <a:lnTo>
                    <a:pt x="404517" y="14337"/>
                  </a:lnTo>
                  <a:lnTo>
                    <a:pt x="388954" y="3846"/>
                  </a:lnTo>
                  <a:lnTo>
                    <a:pt x="369894" y="0"/>
                  </a:lnTo>
                  <a:close/>
                </a:path>
              </a:pathLst>
            </a:custGeom>
            <a:solidFill>
              <a:srgbClr val="8BC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" name="object 5"/>
            <p:cNvSpPr>
              <a:spLocks/>
            </p:cNvSpPr>
            <p:nvPr/>
          </p:nvSpPr>
          <p:spPr bwMode="auto">
            <a:xfrm>
              <a:off x="307354" y="0"/>
              <a:ext cx="419100" cy="287020"/>
            </a:xfrm>
            <a:custGeom>
              <a:avLst/>
              <a:gdLst>
                <a:gd name="T0" fmla="*/ 418856 w 419100"/>
                <a:gd name="T1" fmla="*/ 0 h 287020"/>
                <a:gd name="T2" fmla="*/ 0 w 419100"/>
                <a:gd name="T3" fmla="*/ 0 h 287020"/>
                <a:gd name="T4" fmla="*/ 0 w 419100"/>
                <a:gd name="T5" fmla="*/ 237458 h 287020"/>
                <a:gd name="T6" fmla="*/ 3846 w 419100"/>
                <a:gd name="T7" fmla="*/ 256513 h 287020"/>
                <a:gd name="T8" fmla="*/ 14337 w 419100"/>
                <a:gd name="T9" fmla="*/ 272072 h 287020"/>
                <a:gd name="T10" fmla="*/ 29896 w 419100"/>
                <a:gd name="T11" fmla="*/ 282563 h 287020"/>
                <a:gd name="T12" fmla="*/ 48951 w 419100"/>
                <a:gd name="T13" fmla="*/ 286410 h 287020"/>
                <a:gd name="T14" fmla="*/ 369904 w 419100"/>
                <a:gd name="T15" fmla="*/ 286410 h 287020"/>
                <a:gd name="T16" fmla="*/ 388959 w 419100"/>
                <a:gd name="T17" fmla="*/ 282563 h 287020"/>
                <a:gd name="T18" fmla="*/ 404519 w 419100"/>
                <a:gd name="T19" fmla="*/ 272072 h 287020"/>
                <a:gd name="T20" fmla="*/ 415009 w 419100"/>
                <a:gd name="T21" fmla="*/ 256513 h 287020"/>
                <a:gd name="T22" fmla="*/ 418856 w 419100"/>
                <a:gd name="T23" fmla="*/ 237458 h 287020"/>
                <a:gd name="T24" fmla="*/ 418856 w 419100"/>
                <a:gd name="T25" fmla="*/ 0 h 287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9100" h="287020">
                  <a:moveTo>
                    <a:pt x="418856" y="0"/>
                  </a:moveTo>
                  <a:lnTo>
                    <a:pt x="0" y="0"/>
                  </a:lnTo>
                  <a:lnTo>
                    <a:pt x="0" y="237458"/>
                  </a:lnTo>
                  <a:lnTo>
                    <a:pt x="3846" y="256513"/>
                  </a:lnTo>
                  <a:lnTo>
                    <a:pt x="14337" y="272072"/>
                  </a:lnTo>
                  <a:lnTo>
                    <a:pt x="29896" y="282563"/>
                  </a:lnTo>
                  <a:lnTo>
                    <a:pt x="48951" y="286410"/>
                  </a:lnTo>
                  <a:lnTo>
                    <a:pt x="369904" y="286410"/>
                  </a:lnTo>
                  <a:lnTo>
                    <a:pt x="388959" y="282563"/>
                  </a:lnTo>
                  <a:lnTo>
                    <a:pt x="404519" y="272072"/>
                  </a:lnTo>
                  <a:lnTo>
                    <a:pt x="415009" y="256513"/>
                  </a:lnTo>
                  <a:lnTo>
                    <a:pt x="418856" y="237458"/>
                  </a:lnTo>
                  <a:lnTo>
                    <a:pt x="418856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9" name="object 6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307362"/>
              <a:ext cx="1709120" cy="4188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object 7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0"/>
              <a:ext cx="1709120" cy="286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object 8"/>
            <p:cNvSpPr>
              <a:spLocks/>
            </p:cNvSpPr>
            <p:nvPr/>
          </p:nvSpPr>
          <p:spPr bwMode="auto">
            <a:xfrm>
              <a:off x="0" y="307355"/>
              <a:ext cx="287020" cy="419100"/>
            </a:xfrm>
            <a:custGeom>
              <a:avLst/>
              <a:gdLst>
                <a:gd name="T0" fmla="*/ 237458 w 287020"/>
                <a:gd name="T1" fmla="*/ 0 h 419100"/>
                <a:gd name="T2" fmla="*/ 0 w 287020"/>
                <a:gd name="T3" fmla="*/ 0 h 419100"/>
                <a:gd name="T4" fmla="*/ 0 w 287020"/>
                <a:gd name="T5" fmla="*/ 418856 h 419100"/>
                <a:gd name="T6" fmla="*/ 237458 w 287020"/>
                <a:gd name="T7" fmla="*/ 418856 h 419100"/>
                <a:gd name="T8" fmla="*/ 256513 w 287020"/>
                <a:gd name="T9" fmla="*/ 415009 h 419100"/>
                <a:gd name="T10" fmla="*/ 272072 w 287020"/>
                <a:gd name="T11" fmla="*/ 404519 h 419100"/>
                <a:gd name="T12" fmla="*/ 282563 w 287020"/>
                <a:gd name="T13" fmla="*/ 388959 h 419100"/>
                <a:gd name="T14" fmla="*/ 286410 w 287020"/>
                <a:gd name="T15" fmla="*/ 369904 h 419100"/>
                <a:gd name="T16" fmla="*/ 286410 w 287020"/>
                <a:gd name="T17" fmla="*/ 48951 h 419100"/>
                <a:gd name="T18" fmla="*/ 282563 w 287020"/>
                <a:gd name="T19" fmla="*/ 29896 h 419100"/>
                <a:gd name="T20" fmla="*/ 272072 w 287020"/>
                <a:gd name="T21" fmla="*/ 14337 h 419100"/>
                <a:gd name="T22" fmla="*/ 256513 w 287020"/>
                <a:gd name="T23" fmla="*/ 3846 h 419100"/>
                <a:gd name="T24" fmla="*/ 237458 w 287020"/>
                <a:gd name="T25" fmla="*/ 0 h 419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7020" h="419100">
                  <a:moveTo>
                    <a:pt x="237458" y="0"/>
                  </a:moveTo>
                  <a:lnTo>
                    <a:pt x="0" y="0"/>
                  </a:lnTo>
                  <a:lnTo>
                    <a:pt x="0" y="418856"/>
                  </a:lnTo>
                  <a:lnTo>
                    <a:pt x="237458" y="418856"/>
                  </a:lnTo>
                  <a:lnTo>
                    <a:pt x="256513" y="415009"/>
                  </a:lnTo>
                  <a:lnTo>
                    <a:pt x="272072" y="404519"/>
                  </a:lnTo>
                  <a:lnTo>
                    <a:pt x="282563" y="388959"/>
                  </a:lnTo>
                  <a:lnTo>
                    <a:pt x="286410" y="369904"/>
                  </a:lnTo>
                  <a:lnTo>
                    <a:pt x="286410" y="48951"/>
                  </a:lnTo>
                  <a:lnTo>
                    <a:pt x="282563" y="29896"/>
                  </a:lnTo>
                  <a:lnTo>
                    <a:pt x="272072" y="14337"/>
                  </a:lnTo>
                  <a:lnTo>
                    <a:pt x="256513" y="3846"/>
                  </a:lnTo>
                  <a:lnTo>
                    <a:pt x="237458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12" name="object 9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747160"/>
              <a:ext cx="286410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object 1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747160"/>
              <a:ext cx="1709120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object 11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7362" y="747160"/>
              <a:ext cx="418856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813" y="6361113"/>
            <a:ext cx="1193800" cy="496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708" y="1790184"/>
            <a:ext cx="10005292" cy="679904"/>
          </a:xfrm>
        </p:spPr>
        <p:txBody>
          <a:bodyPr tIns="0" rIns="0" bIns="0" anchor="b">
            <a:noAutofit/>
          </a:bodyPr>
          <a:lstStyle>
            <a:lvl1pPr>
              <a:lnSpc>
                <a:spcPct val="10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2191" y="3835271"/>
            <a:ext cx="3769157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1000">
                <a:solidFill>
                  <a:schemeClr val="tx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CD71241D-90F7-2D1C-C0E8-5B0FF26C04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04988" y="2470150"/>
            <a:ext cx="10006012" cy="758825"/>
          </a:xfrm>
        </p:spPr>
        <p:txBody>
          <a:bodyPr lIns="0" rtlCol="0">
            <a:noAutofit/>
          </a:bodyPr>
          <a:lstStyle>
            <a:lvl1pPr>
              <a:defRPr lang="en-GB" sz="44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0385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20104441" cy="11308746"/>
          </a:xfrm>
        </p:grpSpPr>
        <p:pic>
          <p:nvPicPr>
            <p:cNvPr id="6" name="object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4994580" cy="626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7" name="object 3"/>
            <p:cNvGrpSpPr>
              <a:grpSpLocks/>
            </p:cNvGrpSpPr>
            <p:nvPr/>
          </p:nvGrpSpPr>
          <p:grpSpPr bwMode="auto">
            <a:xfrm>
              <a:off x="15040316" y="6308121"/>
              <a:ext cx="5064125" cy="5000625"/>
              <a:chOff x="15040316" y="6308121"/>
              <a:chExt cx="5064125" cy="5000625"/>
            </a:xfrm>
          </p:grpSpPr>
          <p:sp>
            <p:nvSpPr>
              <p:cNvPr id="8" name="object 4"/>
              <p:cNvSpPr>
                <a:spLocks/>
              </p:cNvSpPr>
              <p:nvPr/>
            </p:nvSpPr>
            <p:spPr bwMode="auto">
              <a:xfrm>
                <a:off x="18616004" y="9820466"/>
                <a:ext cx="868044" cy="868044"/>
              </a:xfrm>
              <a:custGeom>
                <a:avLst/>
                <a:gdLst>
                  <a:gd name="T0" fmla="*/ 819095 w 868044"/>
                  <a:gd name="T1" fmla="*/ 0 h 868045"/>
                  <a:gd name="T2" fmla="*/ 48961 w 868044"/>
                  <a:gd name="T3" fmla="*/ 0 h 868045"/>
                  <a:gd name="T4" fmla="*/ 29905 w 868044"/>
                  <a:gd name="T5" fmla="*/ 3846 h 868045"/>
                  <a:gd name="T6" fmla="*/ 14342 w 868044"/>
                  <a:gd name="T7" fmla="*/ 14337 h 868045"/>
                  <a:gd name="T8" fmla="*/ 3848 w 868044"/>
                  <a:gd name="T9" fmla="*/ 29896 h 868045"/>
                  <a:gd name="T10" fmla="*/ 0 w 868044"/>
                  <a:gd name="T11" fmla="*/ 48951 h 868045"/>
                  <a:gd name="T12" fmla="*/ 0 w 868044"/>
                  <a:gd name="T13" fmla="*/ 819095 h 868045"/>
                  <a:gd name="T14" fmla="*/ 3848 w 868044"/>
                  <a:gd name="T15" fmla="*/ 838149 h 868045"/>
                  <a:gd name="T16" fmla="*/ 14342 w 868044"/>
                  <a:gd name="T17" fmla="*/ 853709 h 868045"/>
                  <a:gd name="T18" fmla="*/ 29905 w 868044"/>
                  <a:gd name="T19" fmla="*/ 864200 h 868045"/>
                  <a:gd name="T20" fmla="*/ 48961 w 868044"/>
                  <a:gd name="T21" fmla="*/ 868046 h 868045"/>
                  <a:gd name="T22" fmla="*/ 819095 w 868044"/>
                  <a:gd name="T23" fmla="*/ 868046 h 868045"/>
                  <a:gd name="T24" fmla="*/ 838149 w 868044"/>
                  <a:gd name="T25" fmla="*/ 864200 h 868045"/>
                  <a:gd name="T26" fmla="*/ 853709 w 868044"/>
                  <a:gd name="T27" fmla="*/ 853709 h 868045"/>
                  <a:gd name="T28" fmla="*/ 864200 w 868044"/>
                  <a:gd name="T29" fmla="*/ 838149 h 868045"/>
                  <a:gd name="T30" fmla="*/ 868046 w 868044"/>
                  <a:gd name="T31" fmla="*/ 819095 h 868045"/>
                  <a:gd name="T32" fmla="*/ 868046 w 868044"/>
                  <a:gd name="T33" fmla="*/ 48951 h 868045"/>
                  <a:gd name="T34" fmla="*/ 864200 w 868044"/>
                  <a:gd name="T35" fmla="*/ 29896 h 868045"/>
                  <a:gd name="T36" fmla="*/ 853709 w 868044"/>
                  <a:gd name="T37" fmla="*/ 14337 h 868045"/>
                  <a:gd name="T38" fmla="*/ 838149 w 868044"/>
                  <a:gd name="T39" fmla="*/ 3846 h 868045"/>
                  <a:gd name="T40" fmla="*/ 819095 w 868044"/>
                  <a:gd name="T41" fmla="*/ 0 h 868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8044" h="868045">
                    <a:moveTo>
                      <a:pt x="819095" y="0"/>
                    </a:moveTo>
                    <a:lnTo>
                      <a:pt x="48961" y="0"/>
                    </a:lnTo>
                    <a:lnTo>
                      <a:pt x="29905" y="3846"/>
                    </a:lnTo>
                    <a:lnTo>
                      <a:pt x="14342" y="14337"/>
                    </a:lnTo>
                    <a:lnTo>
                      <a:pt x="3848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8" y="838149"/>
                    </a:lnTo>
                    <a:lnTo>
                      <a:pt x="14342" y="853709"/>
                    </a:lnTo>
                    <a:lnTo>
                      <a:pt x="29905" y="864200"/>
                    </a:lnTo>
                    <a:lnTo>
                      <a:pt x="48961" y="868046"/>
                    </a:lnTo>
                    <a:lnTo>
                      <a:pt x="819095" y="868046"/>
                    </a:lnTo>
                    <a:lnTo>
                      <a:pt x="838149" y="864200"/>
                    </a:lnTo>
                    <a:lnTo>
                      <a:pt x="853709" y="853709"/>
                    </a:lnTo>
                    <a:lnTo>
                      <a:pt x="864200" y="838149"/>
                    </a:lnTo>
                    <a:lnTo>
                      <a:pt x="868046" y="819095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8BC7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" name="object 5"/>
              <p:cNvSpPr>
                <a:spLocks/>
              </p:cNvSpPr>
              <p:nvPr/>
            </p:nvSpPr>
            <p:spPr bwMode="auto">
              <a:xfrm>
                <a:off x="18616009" y="10714992"/>
                <a:ext cx="868044" cy="593725"/>
              </a:xfrm>
              <a:custGeom>
                <a:avLst/>
                <a:gdLst>
                  <a:gd name="T0" fmla="*/ 819095 w 868044"/>
                  <a:gd name="T1" fmla="*/ 0 h 593725"/>
                  <a:gd name="T2" fmla="*/ 48951 w 868044"/>
                  <a:gd name="T3" fmla="*/ 0 h 593725"/>
                  <a:gd name="T4" fmla="*/ 29896 w 868044"/>
                  <a:gd name="T5" fmla="*/ 3846 h 593725"/>
                  <a:gd name="T6" fmla="*/ 14337 w 868044"/>
                  <a:gd name="T7" fmla="*/ 14337 h 593725"/>
                  <a:gd name="T8" fmla="*/ 3846 w 868044"/>
                  <a:gd name="T9" fmla="*/ 29896 h 593725"/>
                  <a:gd name="T10" fmla="*/ 0 w 868044"/>
                  <a:gd name="T11" fmla="*/ 48951 h 593725"/>
                  <a:gd name="T12" fmla="*/ 0 w 868044"/>
                  <a:gd name="T13" fmla="*/ 593563 h 593725"/>
                  <a:gd name="T14" fmla="*/ 868046 w 868044"/>
                  <a:gd name="T15" fmla="*/ 593563 h 593725"/>
                  <a:gd name="T16" fmla="*/ 868046 w 868044"/>
                  <a:gd name="T17" fmla="*/ 48951 h 593725"/>
                  <a:gd name="T18" fmla="*/ 864200 w 868044"/>
                  <a:gd name="T19" fmla="*/ 29896 h 593725"/>
                  <a:gd name="T20" fmla="*/ 853709 w 868044"/>
                  <a:gd name="T21" fmla="*/ 14337 h 593725"/>
                  <a:gd name="T22" fmla="*/ 838149 w 868044"/>
                  <a:gd name="T23" fmla="*/ 3846 h 593725"/>
                  <a:gd name="T24" fmla="*/ 819095 w 868044"/>
                  <a:gd name="T25" fmla="*/ 0 h 593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68044" h="593725">
                    <a:moveTo>
                      <a:pt x="819095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593563"/>
                    </a:lnTo>
                    <a:lnTo>
                      <a:pt x="868046" y="593563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DCE6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pic>
            <p:nvPicPr>
              <p:cNvPr id="10" name="object 6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9820465"/>
                <a:ext cx="3542017" cy="8680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object 7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10714992"/>
                <a:ext cx="3542017" cy="5935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object 8"/>
              <p:cNvSpPr>
                <a:spLocks/>
              </p:cNvSpPr>
              <p:nvPr/>
            </p:nvSpPr>
            <p:spPr bwMode="auto">
              <a:xfrm>
                <a:off x="19510536" y="9820466"/>
                <a:ext cx="593725" cy="868044"/>
              </a:xfrm>
              <a:custGeom>
                <a:avLst/>
                <a:gdLst>
                  <a:gd name="T0" fmla="*/ 593563 w 593725"/>
                  <a:gd name="T1" fmla="*/ 0 h 868045"/>
                  <a:gd name="T2" fmla="*/ 48951 w 593725"/>
                  <a:gd name="T3" fmla="*/ 0 h 868045"/>
                  <a:gd name="T4" fmla="*/ 29896 w 593725"/>
                  <a:gd name="T5" fmla="*/ 3846 h 868045"/>
                  <a:gd name="T6" fmla="*/ 14337 w 593725"/>
                  <a:gd name="T7" fmla="*/ 14337 h 868045"/>
                  <a:gd name="T8" fmla="*/ 3846 w 593725"/>
                  <a:gd name="T9" fmla="*/ 29896 h 868045"/>
                  <a:gd name="T10" fmla="*/ 0 w 593725"/>
                  <a:gd name="T11" fmla="*/ 48951 h 868045"/>
                  <a:gd name="T12" fmla="*/ 0 w 593725"/>
                  <a:gd name="T13" fmla="*/ 819095 h 868045"/>
                  <a:gd name="T14" fmla="*/ 3846 w 593725"/>
                  <a:gd name="T15" fmla="*/ 838149 h 868045"/>
                  <a:gd name="T16" fmla="*/ 14337 w 593725"/>
                  <a:gd name="T17" fmla="*/ 853709 h 868045"/>
                  <a:gd name="T18" fmla="*/ 29896 w 593725"/>
                  <a:gd name="T19" fmla="*/ 864200 h 868045"/>
                  <a:gd name="T20" fmla="*/ 48951 w 593725"/>
                  <a:gd name="T21" fmla="*/ 868046 h 868045"/>
                  <a:gd name="T22" fmla="*/ 593563 w 593725"/>
                  <a:gd name="T23" fmla="*/ 868046 h 868045"/>
                  <a:gd name="T24" fmla="*/ 593563 w 593725"/>
                  <a:gd name="T25" fmla="*/ 0 h 868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3725" h="868045">
                    <a:moveTo>
                      <a:pt x="593563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6" y="838149"/>
                    </a:lnTo>
                    <a:lnTo>
                      <a:pt x="14337" y="853709"/>
                    </a:lnTo>
                    <a:lnTo>
                      <a:pt x="29896" y="864200"/>
                    </a:lnTo>
                    <a:lnTo>
                      <a:pt x="48951" y="868046"/>
                    </a:lnTo>
                    <a:lnTo>
                      <a:pt x="593563" y="868046"/>
                    </a:lnTo>
                    <a:lnTo>
                      <a:pt x="593563" y="0"/>
                    </a:lnTo>
                    <a:close/>
                  </a:path>
                </a:pathLst>
              </a:custGeom>
              <a:solidFill>
                <a:srgbClr val="DCE6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pic>
            <p:nvPicPr>
              <p:cNvPr id="13" name="object 9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510526" y="6308121"/>
                <a:ext cx="593573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4" name="object 10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6308121"/>
                <a:ext cx="3542017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6" name="object 11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616009" y="6308121"/>
                <a:ext cx="868046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813" y="6361113"/>
            <a:ext cx="1193800" cy="496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6" y="4059735"/>
            <a:ext cx="8395731" cy="891644"/>
          </a:xfrm>
        </p:spPr>
        <p:txBody>
          <a:bodyPr tIns="0" rIns="0" bIns="0" anchor="b">
            <a:noAutofit/>
          </a:bodyPr>
          <a:lstStyle>
            <a:lvl1pPr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06D1671A-5DB8-3C6F-D431-D06C71E5DF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093212" y="575551"/>
            <a:ext cx="2738619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8000">
                <a:solidFill>
                  <a:schemeClr val="tx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7DEE0A31-7A67-47E4-0B65-9910492F4A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3481" y="4991603"/>
            <a:ext cx="8392686" cy="758825"/>
          </a:xfrm>
        </p:spPr>
        <p:txBody>
          <a:bodyPr lIns="0" tIns="0" rIns="0" bIns="0" rtlCol="0">
            <a:noAutofit/>
          </a:bodyPr>
          <a:lstStyle>
            <a:lvl1pPr>
              <a:defRPr lang="en-GB" sz="4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2F245D-B2F7-4094-9B0E-00F8522DD5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73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20104441" cy="11308746"/>
          </a:xfrm>
        </p:grpSpPr>
        <p:pic>
          <p:nvPicPr>
            <p:cNvPr id="8" name="object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4994580" cy="626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0" name="object 3"/>
            <p:cNvGrpSpPr>
              <a:grpSpLocks/>
            </p:cNvGrpSpPr>
            <p:nvPr/>
          </p:nvGrpSpPr>
          <p:grpSpPr bwMode="auto">
            <a:xfrm>
              <a:off x="15040316" y="6308121"/>
              <a:ext cx="5064125" cy="5000625"/>
              <a:chOff x="15040316" y="6308121"/>
              <a:chExt cx="5064125" cy="5000625"/>
            </a:xfrm>
          </p:grpSpPr>
          <p:sp>
            <p:nvSpPr>
              <p:cNvPr id="11" name="object 4"/>
              <p:cNvSpPr>
                <a:spLocks/>
              </p:cNvSpPr>
              <p:nvPr/>
            </p:nvSpPr>
            <p:spPr bwMode="auto">
              <a:xfrm>
                <a:off x="18616004" y="9820466"/>
                <a:ext cx="868044" cy="868044"/>
              </a:xfrm>
              <a:custGeom>
                <a:avLst/>
                <a:gdLst>
                  <a:gd name="T0" fmla="*/ 819095 w 868044"/>
                  <a:gd name="T1" fmla="*/ 0 h 868045"/>
                  <a:gd name="T2" fmla="*/ 48961 w 868044"/>
                  <a:gd name="T3" fmla="*/ 0 h 868045"/>
                  <a:gd name="T4" fmla="*/ 29905 w 868044"/>
                  <a:gd name="T5" fmla="*/ 3846 h 868045"/>
                  <a:gd name="T6" fmla="*/ 14342 w 868044"/>
                  <a:gd name="T7" fmla="*/ 14337 h 868045"/>
                  <a:gd name="T8" fmla="*/ 3848 w 868044"/>
                  <a:gd name="T9" fmla="*/ 29896 h 868045"/>
                  <a:gd name="T10" fmla="*/ 0 w 868044"/>
                  <a:gd name="T11" fmla="*/ 48951 h 868045"/>
                  <a:gd name="T12" fmla="*/ 0 w 868044"/>
                  <a:gd name="T13" fmla="*/ 819095 h 868045"/>
                  <a:gd name="T14" fmla="*/ 3848 w 868044"/>
                  <a:gd name="T15" fmla="*/ 838149 h 868045"/>
                  <a:gd name="T16" fmla="*/ 14342 w 868044"/>
                  <a:gd name="T17" fmla="*/ 853709 h 868045"/>
                  <a:gd name="T18" fmla="*/ 29905 w 868044"/>
                  <a:gd name="T19" fmla="*/ 864200 h 868045"/>
                  <a:gd name="T20" fmla="*/ 48961 w 868044"/>
                  <a:gd name="T21" fmla="*/ 868046 h 868045"/>
                  <a:gd name="T22" fmla="*/ 819095 w 868044"/>
                  <a:gd name="T23" fmla="*/ 868046 h 868045"/>
                  <a:gd name="T24" fmla="*/ 838149 w 868044"/>
                  <a:gd name="T25" fmla="*/ 864200 h 868045"/>
                  <a:gd name="T26" fmla="*/ 853709 w 868044"/>
                  <a:gd name="T27" fmla="*/ 853709 h 868045"/>
                  <a:gd name="T28" fmla="*/ 864200 w 868044"/>
                  <a:gd name="T29" fmla="*/ 838149 h 868045"/>
                  <a:gd name="T30" fmla="*/ 868046 w 868044"/>
                  <a:gd name="T31" fmla="*/ 819095 h 868045"/>
                  <a:gd name="T32" fmla="*/ 868046 w 868044"/>
                  <a:gd name="T33" fmla="*/ 48951 h 868045"/>
                  <a:gd name="T34" fmla="*/ 864200 w 868044"/>
                  <a:gd name="T35" fmla="*/ 29896 h 868045"/>
                  <a:gd name="T36" fmla="*/ 853709 w 868044"/>
                  <a:gd name="T37" fmla="*/ 14337 h 868045"/>
                  <a:gd name="T38" fmla="*/ 838149 w 868044"/>
                  <a:gd name="T39" fmla="*/ 3846 h 868045"/>
                  <a:gd name="T40" fmla="*/ 819095 w 868044"/>
                  <a:gd name="T41" fmla="*/ 0 h 868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8044" h="868045">
                    <a:moveTo>
                      <a:pt x="819095" y="0"/>
                    </a:moveTo>
                    <a:lnTo>
                      <a:pt x="48961" y="0"/>
                    </a:lnTo>
                    <a:lnTo>
                      <a:pt x="29905" y="3846"/>
                    </a:lnTo>
                    <a:lnTo>
                      <a:pt x="14342" y="14337"/>
                    </a:lnTo>
                    <a:lnTo>
                      <a:pt x="3848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8" y="838149"/>
                    </a:lnTo>
                    <a:lnTo>
                      <a:pt x="14342" y="853709"/>
                    </a:lnTo>
                    <a:lnTo>
                      <a:pt x="29905" y="864200"/>
                    </a:lnTo>
                    <a:lnTo>
                      <a:pt x="48961" y="868046"/>
                    </a:lnTo>
                    <a:lnTo>
                      <a:pt x="819095" y="868046"/>
                    </a:lnTo>
                    <a:lnTo>
                      <a:pt x="838149" y="864200"/>
                    </a:lnTo>
                    <a:lnTo>
                      <a:pt x="853709" y="853709"/>
                    </a:lnTo>
                    <a:lnTo>
                      <a:pt x="864200" y="838149"/>
                    </a:lnTo>
                    <a:lnTo>
                      <a:pt x="868046" y="819095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8BC7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2" name="object 5"/>
              <p:cNvSpPr>
                <a:spLocks/>
              </p:cNvSpPr>
              <p:nvPr/>
            </p:nvSpPr>
            <p:spPr bwMode="auto">
              <a:xfrm>
                <a:off x="18616009" y="10714992"/>
                <a:ext cx="868044" cy="593725"/>
              </a:xfrm>
              <a:custGeom>
                <a:avLst/>
                <a:gdLst>
                  <a:gd name="T0" fmla="*/ 819095 w 868044"/>
                  <a:gd name="T1" fmla="*/ 0 h 593725"/>
                  <a:gd name="T2" fmla="*/ 48951 w 868044"/>
                  <a:gd name="T3" fmla="*/ 0 h 593725"/>
                  <a:gd name="T4" fmla="*/ 29896 w 868044"/>
                  <a:gd name="T5" fmla="*/ 3846 h 593725"/>
                  <a:gd name="T6" fmla="*/ 14337 w 868044"/>
                  <a:gd name="T7" fmla="*/ 14337 h 593725"/>
                  <a:gd name="T8" fmla="*/ 3846 w 868044"/>
                  <a:gd name="T9" fmla="*/ 29896 h 593725"/>
                  <a:gd name="T10" fmla="*/ 0 w 868044"/>
                  <a:gd name="T11" fmla="*/ 48951 h 593725"/>
                  <a:gd name="T12" fmla="*/ 0 w 868044"/>
                  <a:gd name="T13" fmla="*/ 593563 h 593725"/>
                  <a:gd name="T14" fmla="*/ 868046 w 868044"/>
                  <a:gd name="T15" fmla="*/ 593563 h 593725"/>
                  <a:gd name="T16" fmla="*/ 868046 w 868044"/>
                  <a:gd name="T17" fmla="*/ 48951 h 593725"/>
                  <a:gd name="T18" fmla="*/ 864200 w 868044"/>
                  <a:gd name="T19" fmla="*/ 29896 h 593725"/>
                  <a:gd name="T20" fmla="*/ 853709 w 868044"/>
                  <a:gd name="T21" fmla="*/ 14337 h 593725"/>
                  <a:gd name="T22" fmla="*/ 838149 w 868044"/>
                  <a:gd name="T23" fmla="*/ 3846 h 593725"/>
                  <a:gd name="T24" fmla="*/ 819095 w 868044"/>
                  <a:gd name="T25" fmla="*/ 0 h 593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68044" h="593725">
                    <a:moveTo>
                      <a:pt x="819095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593563"/>
                    </a:lnTo>
                    <a:lnTo>
                      <a:pt x="868046" y="593563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DCE6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pic>
            <p:nvPicPr>
              <p:cNvPr id="13" name="object 6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9820465"/>
                <a:ext cx="3542017" cy="8680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4" name="object 7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10714992"/>
                <a:ext cx="3542017" cy="5935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" name="object 8"/>
              <p:cNvSpPr>
                <a:spLocks/>
              </p:cNvSpPr>
              <p:nvPr/>
            </p:nvSpPr>
            <p:spPr bwMode="auto">
              <a:xfrm>
                <a:off x="19510536" y="9820466"/>
                <a:ext cx="593725" cy="868044"/>
              </a:xfrm>
              <a:custGeom>
                <a:avLst/>
                <a:gdLst>
                  <a:gd name="T0" fmla="*/ 593563 w 593725"/>
                  <a:gd name="T1" fmla="*/ 0 h 868045"/>
                  <a:gd name="T2" fmla="*/ 48951 w 593725"/>
                  <a:gd name="T3" fmla="*/ 0 h 868045"/>
                  <a:gd name="T4" fmla="*/ 29896 w 593725"/>
                  <a:gd name="T5" fmla="*/ 3846 h 868045"/>
                  <a:gd name="T6" fmla="*/ 14337 w 593725"/>
                  <a:gd name="T7" fmla="*/ 14337 h 868045"/>
                  <a:gd name="T8" fmla="*/ 3846 w 593725"/>
                  <a:gd name="T9" fmla="*/ 29896 h 868045"/>
                  <a:gd name="T10" fmla="*/ 0 w 593725"/>
                  <a:gd name="T11" fmla="*/ 48951 h 868045"/>
                  <a:gd name="T12" fmla="*/ 0 w 593725"/>
                  <a:gd name="T13" fmla="*/ 819095 h 868045"/>
                  <a:gd name="T14" fmla="*/ 3846 w 593725"/>
                  <a:gd name="T15" fmla="*/ 838149 h 868045"/>
                  <a:gd name="T16" fmla="*/ 14337 w 593725"/>
                  <a:gd name="T17" fmla="*/ 853709 h 868045"/>
                  <a:gd name="T18" fmla="*/ 29896 w 593725"/>
                  <a:gd name="T19" fmla="*/ 864200 h 868045"/>
                  <a:gd name="T20" fmla="*/ 48951 w 593725"/>
                  <a:gd name="T21" fmla="*/ 868046 h 868045"/>
                  <a:gd name="T22" fmla="*/ 593563 w 593725"/>
                  <a:gd name="T23" fmla="*/ 868046 h 868045"/>
                  <a:gd name="T24" fmla="*/ 593563 w 593725"/>
                  <a:gd name="T25" fmla="*/ 0 h 868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3725" h="868045">
                    <a:moveTo>
                      <a:pt x="593563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6" y="838149"/>
                    </a:lnTo>
                    <a:lnTo>
                      <a:pt x="14337" y="853709"/>
                    </a:lnTo>
                    <a:lnTo>
                      <a:pt x="29896" y="864200"/>
                    </a:lnTo>
                    <a:lnTo>
                      <a:pt x="48951" y="868046"/>
                    </a:lnTo>
                    <a:lnTo>
                      <a:pt x="593563" y="868046"/>
                    </a:lnTo>
                    <a:lnTo>
                      <a:pt x="593563" y="0"/>
                    </a:lnTo>
                    <a:close/>
                  </a:path>
                </a:pathLst>
              </a:custGeom>
              <a:solidFill>
                <a:srgbClr val="DCE6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pic>
            <p:nvPicPr>
              <p:cNvPr id="16" name="object 9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510526" y="6308121"/>
                <a:ext cx="593573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7" name="object 10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6308121"/>
                <a:ext cx="3542017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9" name="object 11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616009" y="6308121"/>
                <a:ext cx="868046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813" y="6361113"/>
            <a:ext cx="1193800" cy="496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20948" y="3835271"/>
            <a:ext cx="2163638" cy="2046328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bg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0873027-D9C3-BF06-5911-5E307BEE8D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093211" cy="3792772"/>
          </a:xfrm>
          <a:prstGeom prst="roundRect">
            <a:avLst>
              <a:gd name="adj" fmla="val 826"/>
            </a:avLst>
          </a:prstGeom>
          <a:noFill/>
        </p:spPr>
        <p:txBody>
          <a:bodyPr rtlCol="0">
            <a:normAutofit/>
          </a:bodyPr>
          <a:lstStyle>
            <a:lvl1pPr>
              <a:defRPr sz="1200"/>
            </a:lvl1pPr>
          </a:lstStyle>
          <a:p>
            <a:pPr lvl="0"/>
            <a:endParaRPr lang="en-US" noProof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C24CDC1-2B34-1A69-E662-9145B7997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6" y="4059735"/>
            <a:ext cx="8395731" cy="891644"/>
          </a:xfrm>
        </p:spPr>
        <p:txBody>
          <a:bodyPr tIns="0" rIns="0" bIns="0" anchor="b">
            <a:noAutofit/>
          </a:bodyPr>
          <a:lstStyle>
            <a:lvl1pPr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A62E9E2A-224F-B51A-7058-A5A3911015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3481" y="4991603"/>
            <a:ext cx="8392686" cy="758825"/>
          </a:xfrm>
        </p:spPr>
        <p:txBody>
          <a:bodyPr lIns="0" tIns="0" rIns="0" bIns="0" rtlCol="0">
            <a:noAutofit/>
          </a:bodyPr>
          <a:lstStyle>
            <a:lvl1pPr>
              <a:defRPr lang="en-GB" sz="4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1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3E0629-EF8B-46C0-B067-AED45676A0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1638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aint-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828820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FF580F-719F-8693-863B-4A74F1482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4900"/>
            <a:ext cx="4940030" cy="5257800"/>
          </a:xfrm>
        </p:spPr>
        <p:txBody>
          <a:bodyPr lIns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B7E269F-CC0F-6646-02FF-C0095FEE0E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4975" y="1104900"/>
            <a:ext cx="6677025" cy="52578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23F764-CD6B-4719-B941-32B10BE6A4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6470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104900"/>
            <a:ext cx="11430000" cy="525779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188D11-FE20-45C3-B2F4-3E20AB8631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919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104900"/>
            <a:ext cx="11430000" cy="1656167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B2744DD-7622-7A0D-D878-3A2F0DD565D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2761673"/>
            <a:ext cx="12192000" cy="3720090"/>
          </a:xfrm>
        </p:spPr>
        <p:txBody>
          <a:bodyPr rtlCol="0">
            <a:normAutofit/>
          </a:bodyPr>
          <a:lstStyle>
            <a:lvl1pPr>
              <a:defRPr sz="1200"/>
            </a:lvl1pPr>
          </a:lstStyle>
          <a:p>
            <a:pPr lvl="0"/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6FED2F-7CF5-4585-84BF-E94E43A83C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83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517515"/>
            <a:ext cx="11430000" cy="4845184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A1E37C84-0909-5AAD-CD22-546DDC406F4B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00454" y="1104900"/>
            <a:ext cx="11410545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299F7C-8B6F-4471-A5CE-A9A21DFACC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4059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741250"/>
            <a:ext cx="3654358" cy="462144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545FD344-975C-7B55-28E7-5C6E1211E6D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259094" y="1741250"/>
            <a:ext cx="3654358" cy="462144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5A16262F-6FB0-71E7-504C-7B4DAFC0A14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137187" y="1741250"/>
            <a:ext cx="3654358" cy="462144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632DCF72-D5C8-DC49-A585-B77D0B97DA6A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00455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619EA232-B7EF-76A2-97D3-DDCF2F764627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262336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7EEF6A71-F2C2-63E4-BC81-B2E4715213BC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8114489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1AB818-37E3-430A-935B-73131FA24F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2588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0598CD0-D9CA-6A09-13D5-D470D2D84FE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682902" y="1463768"/>
            <a:ext cx="5128098" cy="489893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463768"/>
            <a:ext cx="6214352" cy="4898932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C4D5B388-093C-B0E2-1426-572D7BF1057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2901" y="1075215"/>
            <a:ext cx="5128099" cy="3502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D78102-95F4-47DA-81A7-AD703632F1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28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/>
          <p:cNvSpPr txBox="1">
            <a:spLocks noChangeArrowheads="1"/>
          </p:cNvSpPr>
          <p:nvPr userDrawn="1"/>
        </p:nvSpPr>
        <p:spPr bwMode="auto">
          <a:xfrm>
            <a:off x="384175" y="6292850"/>
            <a:ext cx="24050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FFFFFF"/>
                </a:solidFill>
                <a:cs typeface="Arial" panose="020B0604020202020204" pitchFamily="34" charset="0"/>
              </a:rPr>
              <a:t>Copyright © 2022 HCL Technologies | Confidential</a:t>
            </a:r>
          </a:p>
        </p:txBody>
      </p:sp>
      <p:pic>
        <p:nvPicPr>
          <p:cNvPr id="7" name="object 5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0" y="323850"/>
            <a:ext cx="3998913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object 12"/>
          <p:cNvSpPr>
            <a:spLocks/>
          </p:cNvSpPr>
          <p:nvPr userDrawn="1"/>
        </p:nvSpPr>
        <p:spPr bwMode="auto">
          <a:xfrm>
            <a:off x="10472738" y="6351588"/>
            <a:ext cx="1395412" cy="198437"/>
          </a:xfrm>
          <a:custGeom>
            <a:avLst/>
            <a:gdLst>
              <a:gd name="T0" fmla="*/ 628980 w 2298065"/>
              <a:gd name="T1" fmla="*/ 10820 h 328295"/>
              <a:gd name="T2" fmla="*/ 339204 w 2298065"/>
              <a:gd name="T3" fmla="*/ 114350 h 328295"/>
              <a:gd name="T4" fmla="*/ 138633 w 2298065"/>
              <a:gd name="T5" fmla="*/ 10756 h 328295"/>
              <a:gd name="T6" fmla="*/ 249326 w 2298065"/>
              <a:gd name="T7" fmla="*/ 317677 h 328295"/>
              <a:gd name="T8" fmla="*/ 547230 w 2298065"/>
              <a:gd name="T9" fmla="*/ 195211 h 328295"/>
              <a:gd name="T10" fmla="*/ 744550 w 2298065"/>
              <a:gd name="T11" fmla="*/ 317576 h 328295"/>
              <a:gd name="T12" fmla="*/ 1671866 w 2298065"/>
              <a:gd name="T13" fmla="*/ 115125 h 328295"/>
              <a:gd name="T14" fmla="*/ 1586623 w 2298065"/>
              <a:gd name="T15" fmla="*/ 28270 h 328295"/>
              <a:gd name="T16" fmla="*/ 1468272 w 2298065"/>
              <a:gd name="T17" fmla="*/ 6934 h 328295"/>
              <a:gd name="T18" fmla="*/ 1360385 w 2298065"/>
              <a:gd name="T19" fmla="*/ 0 h 328295"/>
              <a:gd name="T20" fmla="*/ 1253464 w 2298065"/>
              <a:gd name="T21" fmla="*/ 2781 h 328295"/>
              <a:gd name="T22" fmla="*/ 1150277 w 2298065"/>
              <a:gd name="T23" fmla="*/ 16344 h 328295"/>
              <a:gd name="T24" fmla="*/ 1053604 w 2298065"/>
              <a:gd name="T25" fmla="*/ 41770 h 328295"/>
              <a:gd name="T26" fmla="*/ 966203 w 2298065"/>
              <a:gd name="T27" fmla="*/ 80111 h 328295"/>
              <a:gd name="T28" fmla="*/ 892060 w 2298065"/>
              <a:gd name="T29" fmla="*/ 142557 h 328295"/>
              <a:gd name="T30" fmla="*/ 886536 w 2298065"/>
              <a:gd name="T31" fmla="*/ 241058 h 328295"/>
              <a:gd name="T32" fmla="*/ 956894 w 2298065"/>
              <a:gd name="T33" fmla="*/ 292912 h 328295"/>
              <a:gd name="T34" fmla="*/ 1037259 w 2298065"/>
              <a:gd name="T35" fmla="*/ 314604 h 328295"/>
              <a:gd name="T36" fmla="*/ 1138897 w 2298065"/>
              <a:gd name="T37" fmla="*/ 325970 h 328295"/>
              <a:gd name="T38" fmla="*/ 1250696 w 2298065"/>
              <a:gd name="T39" fmla="*/ 327469 h 328295"/>
              <a:gd name="T40" fmla="*/ 1361554 w 2298065"/>
              <a:gd name="T41" fmla="*/ 319570 h 328295"/>
              <a:gd name="T42" fmla="*/ 1468247 w 2298065"/>
              <a:gd name="T43" fmla="*/ 300545 h 328295"/>
              <a:gd name="T44" fmla="*/ 1560195 w 2298065"/>
              <a:gd name="T45" fmla="*/ 266077 h 328295"/>
              <a:gd name="T46" fmla="*/ 1624787 w 2298065"/>
              <a:gd name="T47" fmla="*/ 216725 h 328295"/>
              <a:gd name="T48" fmla="*/ 1358595 w 2298065"/>
              <a:gd name="T49" fmla="*/ 232448 h 328295"/>
              <a:gd name="T50" fmla="*/ 1298575 w 2298065"/>
              <a:gd name="T51" fmla="*/ 250596 h 328295"/>
              <a:gd name="T52" fmla="*/ 1196517 w 2298065"/>
              <a:gd name="T53" fmla="*/ 248881 h 328295"/>
              <a:gd name="T54" fmla="*/ 1131112 w 2298065"/>
              <a:gd name="T55" fmla="*/ 217220 h 328295"/>
              <a:gd name="T56" fmla="*/ 1134732 w 2298065"/>
              <a:gd name="T57" fmla="*/ 165963 h 328295"/>
              <a:gd name="T58" fmla="*/ 1199845 w 2298065"/>
              <a:gd name="T59" fmla="*/ 101866 h 328295"/>
              <a:gd name="T60" fmla="*/ 1311313 w 2298065"/>
              <a:gd name="T61" fmla="*/ 77622 h 328295"/>
              <a:gd name="T62" fmla="*/ 1392974 w 2298065"/>
              <a:gd name="T63" fmla="*/ 86791 h 328295"/>
              <a:gd name="T64" fmla="*/ 1436014 w 2298065"/>
              <a:gd name="T65" fmla="*/ 115125 h 328295"/>
              <a:gd name="T66" fmla="*/ 2297785 w 2298065"/>
              <a:gd name="T67" fmla="*/ 244348 h 328295"/>
              <a:gd name="T68" fmla="*/ 2048548 w 2298065"/>
              <a:gd name="T69" fmla="*/ 10769 h 328295"/>
              <a:gd name="T70" fmla="*/ 1655724 w 2298065"/>
              <a:gd name="T71" fmla="*/ 317436 h 328295"/>
              <a:gd name="T72" fmla="*/ 2297785 w 2298065"/>
              <a:gd name="T73" fmla="*/ 244348 h 328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98065" h="328295">
                <a:moveTo>
                  <a:pt x="883043" y="10820"/>
                </a:moveTo>
                <a:lnTo>
                  <a:pt x="628980" y="10820"/>
                </a:lnTo>
                <a:lnTo>
                  <a:pt x="583298" y="114350"/>
                </a:lnTo>
                <a:lnTo>
                  <a:pt x="339204" y="114350"/>
                </a:lnTo>
                <a:lnTo>
                  <a:pt x="385330" y="10820"/>
                </a:lnTo>
                <a:lnTo>
                  <a:pt x="138633" y="10756"/>
                </a:lnTo>
                <a:lnTo>
                  <a:pt x="0" y="317677"/>
                </a:lnTo>
                <a:lnTo>
                  <a:pt x="249326" y="317677"/>
                </a:lnTo>
                <a:lnTo>
                  <a:pt x="302806" y="195211"/>
                </a:lnTo>
                <a:lnTo>
                  <a:pt x="547230" y="195211"/>
                </a:lnTo>
                <a:lnTo>
                  <a:pt x="492379" y="317576"/>
                </a:lnTo>
                <a:lnTo>
                  <a:pt x="744550" y="317576"/>
                </a:lnTo>
                <a:lnTo>
                  <a:pt x="883043" y="10820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58" y="50406"/>
                </a:lnTo>
                <a:lnTo>
                  <a:pt x="1586623" y="28270"/>
                </a:lnTo>
                <a:lnTo>
                  <a:pt x="1521726" y="13703"/>
                </a:lnTo>
                <a:lnTo>
                  <a:pt x="1468272" y="6934"/>
                </a:lnTo>
                <a:lnTo>
                  <a:pt x="1414386" y="2311"/>
                </a:lnTo>
                <a:lnTo>
                  <a:pt x="1360385" y="0"/>
                </a:lnTo>
                <a:lnTo>
                  <a:pt x="1306626" y="114"/>
                </a:lnTo>
                <a:lnTo>
                  <a:pt x="1253464" y="2781"/>
                </a:lnTo>
                <a:lnTo>
                  <a:pt x="1201229" y="8153"/>
                </a:lnTo>
                <a:lnTo>
                  <a:pt x="1150277" y="16344"/>
                </a:lnTo>
                <a:lnTo>
                  <a:pt x="1100950" y="27508"/>
                </a:lnTo>
                <a:lnTo>
                  <a:pt x="1053604" y="41770"/>
                </a:lnTo>
                <a:lnTo>
                  <a:pt x="1008570" y="59258"/>
                </a:lnTo>
                <a:lnTo>
                  <a:pt x="966203" y="80111"/>
                </a:lnTo>
                <a:lnTo>
                  <a:pt x="922299" y="110045"/>
                </a:lnTo>
                <a:lnTo>
                  <a:pt x="892060" y="142557"/>
                </a:lnTo>
                <a:lnTo>
                  <a:pt x="873874" y="209537"/>
                </a:lnTo>
                <a:lnTo>
                  <a:pt x="886536" y="241058"/>
                </a:lnTo>
                <a:lnTo>
                  <a:pt x="914107" y="269341"/>
                </a:lnTo>
                <a:lnTo>
                  <a:pt x="956894" y="292912"/>
                </a:lnTo>
                <a:lnTo>
                  <a:pt x="993724" y="305079"/>
                </a:lnTo>
                <a:lnTo>
                  <a:pt x="1037259" y="314604"/>
                </a:lnTo>
                <a:lnTo>
                  <a:pt x="1086116" y="321551"/>
                </a:lnTo>
                <a:lnTo>
                  <a:pt x="1138897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31" y="324675"/>
                </a:lnTo>
                <a:lnTo>
                  <a:pt x="1361554" y="319570"/>
                </a:lnTo>
                <a:lnTo>
                  <a:pt x="1413179" y="312242"/>
                </a:lnTo>
                <a:lnTo>
                  <a:pt x="1468247" y="300545"/>
                </a:lnTo>
                <a:lnTo>
                  <a:pt x="1517408" y="285165"/>
                </a:lnTo>
                <a:lnTo>
                  <a:pt x="1560195" y="266077"/>
                </a:lnTo>
                <a:lnTo>
                  <a:pt x="1596136" y="243268"/>
                </a:lnTo>
                <a:lnTo>
                  <a:pt x="1624787" y="216725"/>
                </a:lnTo>
                <a:lnTo>
                  <a:pt x="1383766" y="216725"/>
                </a:lnTo>
                <a:lnTo>
                  <a:pt x="1358595" y="232448"/>
                </a:lnTo>
                <a:lnTo>
                  <a:pt x="1330121" y="243725"/>
                </a:lnTo>
                <a:lnTo>
                  <a:pt x="1298575" y="250596"/>
                </a:lnTo>
                <a:lnTo>
                  <a:pt x="1264208" y="253060"/>
                </a:lnTo>
                <a:lnTo>
                  <a:pt x="1196517" y="248881"/>
                </a:lnTo>
                <a:lnTo>
                  <a:pt x="1153375" y="236359"/>
                </a:lnTo>
                <a:lnTo>
                  <a:pt x="1131112" y="217220"/>
                </a:lnTo>
                <a:lnTo>
                  <a:pt x="1126121" y="193192"/>
                </a:lnTo>
                <a:lnTo>
                  <a:pt x="1134732" y="165963"/>
                </a:lnTo>
                <a:lnTo>
                  <a:pt x="1161491" y="129044"/>
                </a:lnTo>
                <a:lnTo>
                  <a:pt x="1199845" y="101866"/>
                </a:lnTo>
                <a:lnTo>
                  <a:pt x="1249768" y="84658"/>
                </a:lnTo>
                <a:lnTo>
                  <a:pt x="1311313" y="77622"/>
                </a:lnTo>
                <a:lnTo>
                  <a:pt x="1357909" y="79375"/>
                </a:lnTo>
                <a:lnTo>
                  <a:pt x="1392974" y="86791"/>
                </a:lnTo>
                <a:lnTo>
                  <a:pt x="1418386" y="98996"/>
                </a:lnTo>
                <a:lnTo>
                  <a:pt x="1436014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85" y="244348"/>
                </a:moveTo>
                <a:lnTo>
                  <a:pt x="1943506" y="244348"/>
                </a:lnTo>
                <a:lnTo>
                  <a:pt x="2048548" y="10769"/>
                </a:lnTo>
                <a:lnTo>
                  <a:pt x="1792973" y="10769"/>
                </a:lnTo>
                <a:lnTo>
                  <a:pt x="1655724" y="317436"/>
                </a:lnTo>
                <a:lnTo>
                  <a:pt x="2264841" y="317436"/>
                </a:lnTo>
                <a:lnTo>
                  <a:pt x="2297785" y="2443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276F50-1FB8-2C7D-ED3B-A0BD107ECE2A}"/>
              </a:ext>
            </a:extLst>
          </p:cNvPr>
          <p:cNvSpPr/>
          <p:nvPr userDrawn="1"/>
        </p:nvSpPr>
        <p:spPr>
          <a:xfrm>
            <a:off x="109538" y="6362700"/>
            <a:ext cx="1685925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object 4"/>
          <p:cNvSpPr>
            <a:spLocks/>
          </p:cNvSpPr>
          <p:nvPr userDrawn="1"/>
        </p:nvSpPr>
        <p:spPr bwMode="auto">
          <a:xfrm>
            <a:off x="10463213" y="6332538"/>
            <a:ext cx="1392237" cy="200025"/>
          </a:xfrm>
          <a:custGeom>
            <a:avLst/>
            <a:gdLst>
              <a:gd name="T0" fmla="*/ 628980 w 2298065"/>
              <a:gd name="T1" fmla="*/ 10807 h 328295"/>
              <a:gd name="T2" fmla="*/ 339217 w 2298065"/>
              <a:gd name="T3" fmla="*/ 114350 h 328295"/>
              <a:gd name="T4" fmla="*/ 138633 w 2298065"/>
              <a:gd name="T5" fmla="*/ 10756 h 328295"/>
              <a:gd name="T6" fmla="*/ 249339 w 2298065"/>
              <a:gd name="T7" fmla="*/ 317677 h 328295"/>
              <a:gd name="T8" fmla="*/ 547243 w 2298065"/>
              <a:gd name="T9" fmla="*/ 195211 h 328295"/>
              <a:gd name="T10" fmla="*/ 744562 w 2298065"/>
              <a:gd name="T11" fmla="*/ 317576 h 328295"/>
              <a:gd name="T12" fmla="*/ 1671866 w 2298065"/>
              <a:gd name="T13" fmla="*/ 115125 h 328295"/>
              <a:gd name="T14" fmla="*/ 1586636 w 2298065"/>
              <a:gd name="T15" fmla="*/ 28282 h 328295"/>
              <a:gd name="T16" fmla="*/ 1468285 w 2298065"/>
              <a:gd name="T17" fmla="*/ 6934 h 328295"/>
              <a:gd name="T18" fmla="*/ 1360398 w 2298065"/>
              <a:gd name="T19" fmla="*/ 0 h 328295"/>
              <a:gd name="T20" fmla="*/ 1253477 w 2298065"/>
              <a:gd name="T21" fmla="*/ 2781 h 328295"/>
              <a:gd name="T22" fmla="*/ 1150289 w 2298065"/>
              <a:gd name="T23" fmla="*/ 16344 h 328295"/>
              <a:gd name="T24" fmla="*/ 1053617 w 2298065"/>
              <a:gd name="T25" fmla="*/ 41770 h 328295"/>
              <a:gd name="T26" fmla="*/ 966228 w 2298065"/>
              <a:gd name="T27" fmla="*/ 80111 h 328295"/>
              <a:gd name="T28" fmla="*/ 892086 w 2298065"/>
              <a:gd name="T29" fmla="*/ 142557 h 328295"/>
              <a:gd name="T30" fmla="*/ 886548 w 2298065"/>
              <a:gd name="T31" fmla="*/ 241071 h 328295"/>
              <a:gd name="T32" fmla="*/ 956906 w 2298065"/>
              <a:gd name="T33" fmla="*/ 292912 h 328295"/>
              <a:gd name="T34" fmla="*/ 1037272 w 2298065"/>
              <a:gd name="T35" fmla="*/ 314604 h 328295"/>
              <a:gd name="T36" fmla="*/ 1138910 w 2298065"/>
              <a:gd name="T37" fmla="*/ 325970 h 328295"/>
              <a:gd name="T38" fmla="*/ 1250696 w 2298065"/>
              <a:gd name="T39" fmla="*/ 327469 h 328295"/>
              <a:gd name="T40" fmla="*/ 1361567 w 2298065"/>
              <a:gd name="T41" fmla="*/ 319582 h 328295"/>
              <a:gd name="T42" fmla="*/ 1468259 w 2298065"/>
              <a:gd name="T43" fmla="*/ 300545 h 328295"/>
              <a:gd name="T44" fmla="*/ 1560207 w 2298065"/>
              <a:gd name="T45" fmla="*/ 266077 h 328295"/>
              <a:gd name="T46" fmla="*/ 1624799 w 2298065"/>
              <a:gd name="T47" fmla="*/ 216725 h 328295"/>
              <a:gd name="T48" fmla="*/ 1358607 w 2298065"/>
              <a:gd name="T49" fmla="*/ 232448 h 328295"/>
              <a:gd name="T50" fmla="*/ 1298587 w 2298065"/>
              <a:gd name="T51" fmla="*/ 250596 h 328295"/>
              <a:gd name="T52" fmla="*/ 1196530 w 2298065"/>
              <a:gd name="T53" fmla="*/ 248881 h 328295"/>
              <a:gd name="T54" fmla="*/ 1131125 w 2298065"/>
              <a:gd name="T55" fmla="*/ 217220 h 328295"/>
              <a:gd name="T56" fmla="*/ 1134732 w 2298065"/>
              <a:gd name="T57" fmla="*/ 165950 h 328295"/>
              <a:gd name="T58" fmla="*/ 1199845 w 2298065"/>
              <a:gd name="T59" fmla="*/ 101866 h 328295"/>
              <a:gd name="T60" fmla="*/ 1311325 w 2298065"/>
              <a:gd name="T61" fmla="*/ 77622 h 328295"/>
              <a:gd name="T62" fmla="*/ 1392986 w 2298065"/>
              <a:gd name="T63" fmla="*/ 86791 h 328295"/>
              <a:gd name="T64" fmla="*/ 1436027 w 2298065"/>
              <a:gd name="T65" fmla="*/ 115125 h 328295"/>
              <a:gd name="T66" fmla="*/ 2297798 w 2298065"/>
              <a:gd name="T67" fmla="*/ 244348 h 328295"/>
              <a:gd name="T68" fmla="*/ 2048560 w 2298065"/>
              <a:gd name="T69" fmla="*/ 10769 h 328295"/>
              <a:gd name="T70" fmla="*/ 1655737 w 2298065"/>
              <a:gd name="T71" fmla="*/ 317436 h 328295"/>
              <a:gd name="T72" fmla="*/ 2297798 w 2298065"/>
              <a:gd name="T73" fmla="*/ 244348 h 328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98065" h="328295">
                <a:moveTo>
                  <a:pt x="883056" y="10807"/>
                </a:moveTo>
                <a:lnTo>
                  <a:pt x="628980" y="10807"/>
                </a:lnTo>
                <a:lnTo>
                  <a:pt x="583311" y="114350"/>
                </a:lnTo>
                <a:lnTo>
                  <a:pt x="339217" y="114350"/>
                </a:lnTo>
                <a:lnTo>
                  <a:pt x="385343" y="10807"/>
                </a:lnTo>
                <a:lnTo>
                  <a:pt x="138633" y="10756"/>
                </a:lnTo>
                <a:lnTo>
                  <a:pt x="0" y="317677"/>
                </a:lnTo>
                <a:lnTo>
                  <a:pt x="249339" y="317677"/>
                </a:lnTo>
                <a:lnTo>
                  <a:pt x="302818" y="195211"/>
                </a:lnTo>
                <a:lnTo>
                  <a:pt x="547243" y="195211"/>
                </a:lnTo>
                <a:lnTo>
                  <a:pt x="492391" y="317576"/>
                </a:lnTo>
                <a:lnTo>
                  <a:pt x="744562" y="317576"/>
                </a:lnTo>
                <a:lnTo>
                  <a:pt x="883056" y="10807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70" y="50406"/>
                </a:lnTo>
                <a:lnTo>
                  <a:pt x="1586636" y="28282"/>
                </a:lnTo>
                <a:lnTo>
                  <a:pt x="1521739" y="13703"/>
                </a:lnTo>
                <a:lnTo>
                  <a:pt x="1468285" y="6934"/>
                </a:lnTo>
                <a:lnTo>
                  <a:pt x="1414399" y="2324"/>
                </a:lnTo>
                <a:lnTo>
                  <a:pt x="1360398" y="0"/>
                </a:lnTo>
                <a:lnTo>
                  <a:pt x="1306639" y="114"/>
                </a:lnTo>
                <a:lnTo>
                  <a:pt x="1253477" y="2781"/>
                </a:lnTo>
                <a:lnTo>
                  <a:pt x="1201242" y="8153"/>
                </a:lnTo>
                <a:lnTo>
                  <a:pt x="1150289" y="16344"/>
                </a:lnTo>
                <a:lnTo>
                  <a:pt x="1100975" y="27508"/>
                </a:lnTo>
                <a:lnTo>
                  <a:pt x="1053617" y="41770"/>
                </a:lnTo>
                <a:lnTo>
                  <a:pt x="1008583" y="59258"/>
                </a:lnTo>
                <a:lnTo>
                  <a:pt x="966228" y="80111"/>
                </a:lnTo>
                <a:lnTo>
                  <a:pt x="922312" y="110045"/>
                </a:lnTo>
                <a:lnTo>
                  <a:pt x="892086" y="142557"/>
                </a:lnTo>
                <a:lnTo>
                  <a:pt x="873887" y="209537"/>
                </a:lnTo>
                <a:lnTo>
                  <a:pt x="886548" y="241071"/>
                </a:lnTo>
                <a:lnTo>
                  <a:pt x="914120" y="269341"/>
                </a:lnTo>
                <a:lnTo>
                  <a:pt x="956906" y="292912"/>
                </a:lnTo>
                <a:lnTo>
                  <a:pt x="993736" y="305079"/>
                </a:lnTo>
                <a:lnTo>
                  <a:pt x="1037272" y="314604"/>
                </a:lnTo>
                <a:lnTo>
                  <a:pt x="1086129" y="321551"/>
                </a:lnTo>
                <a:lnTo>
                  <a:pt x="1138910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44" y="324675"/>
                </a:lnTo>
                <a:lnTo>
                  <a:pt x="1361567" y="319582"/>
                </a:lnTo>
                <a:lnTo>
                  <a:pt x="1413192" y="312254"/>
                </a:lnTo>
                <a:lnTo>
                  <a:pt x="1468259" y="300545"/>
                </a:lnTo>
                <a:lnTo>
                  <a:pt x="1517421" y="285165"/>
                </a:lnTo>
                <a:lnTo>
                  <a:pt x="1560207" y="266077"/>
                </a:lnTo>
                <a:lnTo>
                  <a:pt x="1596148" y="243268"/>
                </a:lnTo>
                <a:lnTo>
                  <a:pt x="1624799" y="216725"/>
                </a:lnTo>
                <a:lnTo>
                  <a:pt x="1383779" y="216725"/>
                </a:lnTo>
                <a:lnTo>
                  <a:pt x="1358607" y="232448"/>
                </a:lnTo>
                <a:lnTo>
                  <a:pt x="1330134" y="243738"/>
                </a:lnTo>
                <a:lnTo>
                  <a:pt x="1298587" y="250596"/>
                </a:lnTo>
                <a:lnTo>
                  <a:pt x="1264221" y="253072"/>
                </a:lnTo>
                <a:lnTo>
                  <a:pt x="1196530" y="248881"/>
                </a:lnTo>
                <a:lnTo>
                  <a:pt x="1153375" y="236359"/>
                </a:lnTo>
                <a:lnTo>
                  <a:pt x="1131125" y="217220"/>
                </a:lnTo>
                <a:lnTo>
                  <a:pt x="1126121" y="193179"/>
                </a:lnTo>
                <a:lnTo>
                  <a:pt x="1134732" y="165950"/>
                </a:lnTo>
                <a:lnTo>
                  <a:pt x="1161503" y="129044"/>
                </a:lnTo>
                <a:lnTo>
                  <a:pt x="1199845" y="101866"/>
                </a:lnTo>
                <a:lnTo>
                  <a:pt x="1249781" y="84658"/>
                </a:lnTo>
                <a:lnTo>
                  <a:pt x="1311325" y="77622"/>
                </a:lnTo>
                <a:lnTo>
                  <a:pt x="1357922" y="79375"/>
                </a:lnTo>
                <a:lnTo>
                  <a:pt x="1392986" y="86791"/>
                </a:lnTo>
                <a:lnTo>
                  <a:pt x="1418399" y="98996"/>
                </a:lnTo>
                <a:lnTo>
                  <a:pt x="1436027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98" y="244348"/>
                </a:moveTo>
                <a:lnTo>
                  <a:pt x="1943519" y="244348"/>
                </a:lnTo>
                <a:lnTo>
                  <a:pt x="2048560" y="10769"/>
                </a:lnTo>
                <a:lnTo>
                  <a:pt x="1792986" y="10769"/>
                </a:lnTo>
                <a:lnTo>
                  <a:pt x="1655737" y="317436"/>
                </a:lnTo>
                <a:lnTo>
                  <a:pt x="2264854" y="317436"/>
                </a:lnTo>
                <a:lnTo>
                  <a:pt x="2297798" y="24434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56695C-6132-708A-04A3-3190E934867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AE8F102E-DC00-DBE1-F4B3-1BD3932464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2196502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860"/>
              </a:lnSpc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09BE1CC7-79AA-A1F6-65FF-9B022A7ECA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748640"/>
            <a:ext cx="6578600" cy="633304"/>
          </a:xfrm>
        </p:spPr>
        <p:txBody>
          <a:bodyPr lIns="0" anchor="ctr"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B9E6DC15-6519-CB80-B41E-4A4D08F55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65786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762442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0" y="1566152"/>
            <a:ext cx="5611237" cy="4533091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B92839D2-E892-810F-0250-67CBFC3C1E5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7596" y="1566152"/>
            <a:ext cx="5611237" cy="4533091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03C41B-7953-ECCE-44CB-BF1F0F8B0B5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0999" y="1123855"/>
            <a:ext cx="5611237" cy="3502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0C2582B1-1E99-5890-0CD5-62DFFE6F7D0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9767" y="1123855"/>
            <a:ext cx="5611234" cy="3502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20F1C4-53BF-45EC-B1C7-F956FE1DA6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820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6A3D5-A6C5-14FC-5030-ED621B004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70080-0301-4D8D-9A13-7BF4CD7328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322625"/>
            <a:ext cx="5637784" cy="467343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200364-B625-9CF8-A31B-D08471621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218" y="1322625"/>
            <a:ext cx="5637784" cy="467343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0A257D-1F79-4941-AE53-217B72F8C6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003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70F119-00DD-D0B1-20E9-BFCECB2639ED}"/>
              </a:ext>
            </a:extLst>
          </p:cNvPr>
          <p:cNvSpPr txBox="1"/>
          <p:nvPr userDrawn="1"/>
        </p:nvSpPr>
        <p:spPr>
          <a:xfrm>
            <a:off x="381000" y="6481763"/>
            <a:ext cx="1169988" cy="301625"/>
          </a:xfrm>
          <a:prstGeom prst="rect">
            <a:avLst/>
          </a:prstGeom>
          <a:noFill/>
        </p:spPr>
        <p:txBody>
          <a:bodyPr wrap="none" lIns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50" dirty="0" err="1">
                <a:solidFill>
                  <a:srgbClr val="FFFFFF"/>
                </a:solidFill>
                <a:latin typeface="Arial" panose="020B0604020202020204"/>
              </a:rPr>
              <a:t>hcltech.com</a:t>
            </a:r>
            <a:endParaRPr lang="en-US" sz="85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5B718-586D-11BA-24E4-CE3EFB3E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15793"/>
            <a:ext cx="7615136" cy="5257800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10E25B2A-3356-427A-A512-A91D7E6FCB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188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225" y="-98425"/>
            <a:ext cx="12453938" cy="705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1DB71A-057C-0E20-6E46-300933CAF482}"/>
              </a:ext>
            </a:extLst>
          </p:cNvPr>
          <p:cNvSpPr txBox="1"/>
          <p:nvPr userDrawn="1"/>
        </p:nvSpPr>
        <p:spPr>
          <a:xfrm>
            <a:off x="381000" y="6481763"/>
            <a:ext cx="1169988" cy="301625"/>
          </a:xfrm>
          <a:prstGeom prst="rect">
            <a:avLst/>
          </a:prstGeom>
          <a:noFill/>
        </p:spPr>
        <p:txBody>
          <a:bodyPr wrap="none" lIns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50" dirty="0" err="1">
                <a:solidFill>
                  <a:srgbClr val="000000"/>
                </a:solidFill>
                <a:latin typeface="Arial" panose="020B0604020202020204"/>
              </a:rPr>
              <a:t>hcltech.com</a:t>
            </a:r>
            <a:endParaRPr lang="en-US" sz="850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5B718-586D-11BA-24E4-CE3EFB3E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69879"/>
            <a:ext cx="7615136" cy="5257800"/>
          </a:xfrm>
        </p:spPr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45558B-2EE8-4911-AFB9-951414BBFE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4983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6DADF2-C89F-4914-7796-70E68BC81BAE}"/>
              </a:ext>
            </a:extLst>
          </p:cNvPr>
          <p:cNvSpPr txBox="1"/>
          <p:nvPr userDrawn="1"/>
        </p:nvSpPr>
        <p:spPr>
          <a:xfrm>
            <a:off x="381000" y="6481763"/>
            <a:ext cx="1169988" cy="301625"/>
          </a:xfrm>
          <a:prstGeom prst="rect">
            <a:avLst/>
          </a:prstGeom>
          <a:noFill/>
        </p:spPr>
        <p:txBody>
          <a:bodyPr wrap="none" lIns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50" dirty="0" err="1">
                <a:solidFill>
                  <a:srgbClr val="FFFFFF"/>
                </a:solidFill>
                <a:latin typeface="Arial" panose="020B0604020202020204"/>
              </a:rPr>
              <a:t>hcltech.com</a:t>
            </a:r>
            <a:endParaRPr lang="en-US" sz="85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34E8E2C-E7DF-06FF-EEB0-118CD0AC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6BB50D8-99FE-FAC3-A32D-2F4B26D957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 smtClean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7849F351-0E4E-4C4C-A14B-28E76C4866A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734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225" y="-98425"/>
            <a:ext cx="12453938" cy="705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1174C3-D9BE-8BCE-706A-EAA7C933B5F0}"/>
              </a:ext>
            </a:extLst>
          </p:cNvPr>
          <p:cNvSpPr txBox="1"/>
          <p:nvPr userDrawn="1"/>
        </p:nvSpPr>
        <p:spPr>
          <a:xfrm>
            <a:off x="381000" y="6481763"/>
            <a:ext cx="1169988" cy="301625"/>
          </a:xfrm>
          <a:prstGeom prst="rect">
            <a:avLst/>
          </a:prstGeom>
          <a:noFill/>
        </p:spPr>
        <p:txBody>
          <a:bodyPr wrap="none" lIns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50" dirty="0" err="1">
                <a:solidFill>
                  <a:srgbClr val="000000"/>
                </a:solidFill>
                <a:latin typeface="Arial" panose="020B0604020202020204"/>
              </a:rPr>
              <a:t>hcltech.com</a:t>
            </a:r>
            <a:endParaRPr lang="en-US" sz="850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E3A13-125A-2ED5-F493-80507640F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611EF04-AF35-9EAA-13D4-B71D9B7C1D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22B86-107A-47E9-9D74-07B1594C39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894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7B7475-C31D-618A-0468-7410D8EB2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27566" y="1138405"/>
            <a:ext cx="6864434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3466A6-B278-5681-E6AC-C5D6FFABD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04900"/>
            <a:ext cx="4732421" cy="490713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BBBC94-785A-BBA9-BD5E-9D56D04CF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18A7632-8104-98F3-7496-5A559317F5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7BBFB1-E7F4-4BAE-8834-7B9C5CF27D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712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1000" y="1104900"/>
            <a:ext cx="11430000" cy="5043488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GB" noProof="0"/>
              <a:t>Click icon to add table</a:t>
            </a:r>
            <a:endParaRPr lang="en-US" noProof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AD86A6-E26F-41EB-9BBB-9DB21FF0F9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94906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4BD9E2-97FD-DE9E-CE42-7DE9B1785C1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0" y="1104900"/>
            <a:ext cx="11430000" cy="51784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BF60DD-D79A-4674-8C98-C64ADA39F9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82746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f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9846DD6-BC33-075B-77C5-91ACB61A4A9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1000" y="1309688"/>
            <a:ext cx="1160052" cy="1160462"/>
          </a:xfrm>
          <a:prstGeom prst="roundRect">
            <a:avLst>
              <a:gd name="adj" fmla="val 2633"/>
            </a:avLst>
          </a:prstGeom>
          <a:noFill/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368E78D-4ED2-9DD8-3C9E-1134EB07CD3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81001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944EB10A-9136-503C-9F0A-A12BB33347E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143302" y="1309688"/>
            <a:ext cx="1160052" cy="1160462"/>
          </a:xfrm>
          <a:prstGeom prst="roundRect">
            <a:avLst>
              <a:gd name="adj" fmla="val 2633"/>
            </a:avLst>
          </a:prstGeom>
          <a:noFill/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F2A00E6-C3A7-8A38-3E7D-5E9EF437883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143303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95005102-0A18-07B5-C4E3-793B56927CC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905607" y="1309688"/>
            <a:ext cx="1161660" cy="1160462"/>
          </a:xfrm>
          <a:prstGeom prst="roundRect">
            <a:avLst>
              <a:gd name="adj" fmla="val 2633"/>
            </a:avLst>
          </a:prstGeom>
          <a:noFill/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441FA1C3-392B-C075-0D0F-18DDBA9FA3E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905608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84D22B4-F480-8BEA-CC19-BE8BAFA9152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81001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13E8FDAB-42E7-C559-5D6E-CBF2C4B5D1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130965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0A2B64C1-763B-A4FB-96B8-8D7FBA1097C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890165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4401FC47-2833-6E7F-753C-F02F094EFD2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91401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2D97267E-42AE-E653-CA07-E9DFD2A0167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53703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17DC87D-A5DC-35A1-2361-C57C4AF0257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116008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BF8C40-E453-4BC5-8A2F-350FA01E81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3947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88E95E2-B005-8F55-BF5C-0C96A475DE56}"/>
              </a:ext>
            </a:extLst>
          </p:cNvPr>
          <p:cNvSpPr/>
          <p:nvPr userDrawn="1"/>
        </p:nvSpPr>
        <p:spPr>
          <a:xfrm>
            <a:off x="185738" y="6550025"/>
            <a:ext cx="1978025" cy="307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pic>
        <p:nvPicPr>
          <p:cNvPr id="8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object 2"/>
          <p:cNvGrpSpPr>
            <a:grpSpLocks noChangeAspect="1"/>
          </p:cNvGrpSpPr>
          <p:nvPr userDrawn="1"/>
        </p:nvGrpSpPr>
        <p:grpSpPr bwMode="auto">
          <a:xfrm>
            <a:off x="0" y="323850"/>
            <a:ext cx="11868150" cy="6534150"/>
            <a:chOff x="0" y="533549"/>
            <a:chExt cx="19550419" cy="10763928"/>
          </a:xfrm>
        </p:grpSpPr>
        <p:sp>
          <p:nvSpPr>
            <p:cNvPr id="11" name="object 3"/>
            <p:cNvSpPr>
              <a:spLocks/>
            </p:cNvSpPr>
            <p:nvPr/>
          </p:nvSpPr>
          <p:spPr bwMode="auto">
            <a:xfrm>
              <a:off x="624982" y="10581616"/>
              <a:ext cx="868044" cy="406400"/>
            </a:xfrm>
            <a:custGeom>
              <a:avLst/>
              <a:gdLst>
                <a:gd name="T0" fmla="*/ 819085 w 868044"/>
                <a:gd name="T1" fmla="*/ 0 h 406400"/>
                <a:gd name="T2" fmla="*/ 48951 w 868044"/>
                <a:gd name="T3" fmla="*/ 0 h 406400"/>
                <a:gd name="T4" fmla="*/ 29896 w 868044"/>
                <a:gd name="T5" fmla="*/ 3846 h 406400"/>
                <a:gd name="T6" fmla="*/ 14337 w 868044"/>
                <a:gd name="T7" fmla="*/ 14337 h 406400"/>
                <a:gd name="T8" fmla="*/ 3846 w 868044"/>
                <a:gd name="T9" fmla="*/ 29896 h 406400"/>
                <a:gd name="T10" fmla="*/ 0 w 868044"/>
                <a:gd name="T11" fmla="*/ 48951 h 406400"/>
                <a:gd name="T12" fmla="*/ 0 w 868044"/>
                <a:gd name="T13" fmla="*/ 357371 h 406400"/>
                <a:gd name="T14" fmla="*/ 3846 w 868044"/>
                <a:gd name="T15" fmla="*/ 376425 h 406400"/>
                <a:gd name="T16" fmla="*/ 14337 w 868044"/>
                <a:gd name="T17" fmla="*/ 391985 h 406400"/>
                <a:gd name="T18" fmla="*/ 29896 w 868044"/>
                <a:gd name="T19" fmla="*/ 402475 h 406400"/>
                <a:gd name="T20" fmla="*/ 48951 w 868044"/>
                <a:gd name="T21" fmla="*/ 406322 h 406400"/>
                <a:gd name="T22" fmla="*/ 819085 w 868044"/>
                <a:gd name="T23" fmla="*/ 406322 h 406400"/>
                <a:gd name="T24" fmla="*/ 838145 w 868044"/>
                <a:gd name="T25" fmla="*/ 402475 h 406400"/>
                <a:gd name="T26" fmla="*/ 853708 w 868044"/>
                <a:gd name="T27" fmla="*/ 391985 h 406400"/>
                <a:gd name="T28" fmla="*/ 864199 w 868044"/>
                <a:gd name="T29" fmla="*/ 376425 h 406400"/>
                <a:gd name="T30" fmla="*/ 868046 w 868044"/>
                <a:gd name="T31" fmla="*/ 357371 h 406400"/>
                <a:gd name="T32" fmla="*/ 868046 w 868044"/>
                <a:gd name="T33" fmla="*/ 48951 h 406400"/>
                <a:gd name="T34" fmla="*/ 864199 w 868044"/>
                <a:gd name="T35" fmla="*/ 29896 h 406400"/>
                <a:gd name="T36" fmla="*/ 853708 w 868044"/>
                <a:gd name="T37" fmla="*/ 14337 h 406400"/>
                <a:gd name="T38" fmla="*/ 838145 w 868044"/>
                <a:gd name="T39" fmla="*/ 3846 h 406400"/>
                <a:gd name="T40" fmla="*/ 819085 w 868044"/>
                <a:gd name="T41" fmla="*/ 0 h 406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68044" h="406400">
                  <a:moveTo>
                    <a:pt x="819085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57371"/>
                  </a:lnTo>
                  <a:lnTo>
                    <a:pt x="3846" y="376425"/>
                  </a:lnTo>
                  <a:lnTo>
                    <a:pt x="14337" y="391985"/>
                  </a:lnTo>
                  <a:lnTo>
                    <a:pt x="29896" y="402475"/>
                  </a:lnTo>
                  <a:lnTo>
                    <a:pt x="48951" y="406322"/>
                  </a:lnTo>
                  <a:lnTo>
                    <a:pt x="819085" y="406322"/>
                  </a:lnTo>
                  <a:lnTo>
                    <a:pt x="838145" y="402475"/>
                  </a:lnTo>
                  <a:lnTo>
                    <a:pt x="853708" y="391985"/>
                  </a:lnTo>
                  <a:lnTo>
                    <a:pt x="864199" y="376425"/>
                  </a:lnTo>
                  <a:lnTo>
                    <a:pt x="868046" y="357371"/>
                  </a:lnTo>
                  <a:lnTo>
                    <a:pt x="868046" y="48951"/>
                  </a:lnTo>
                  <a:lnTo>
                    <a:pt x="864199" y="29896"/>
                  </a:lnTo>
                  <a:lnTo>
                    <a:pt x="853708" y="14337"/>
                  </a:lnTo>
                  <a:lnTo>
                    <a:pt x="838145" y="3846"/>
                  </a:lnTo>
                  <a:lnTo>
                    <a:pt x="819085" y="0"/>
                  </a:lnTo>
                  <a:close/>
                </a:path>
              </a:pathLst>
            </a:custGeom>
            <a:solidFill>
              <a:srgbClr val="8BC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2" name="object 4"/>
            <p:cNvSpPr>
              <a:spLocks/>
            </p:cNvSpPr>
            <p:nvPr/>
          </p:nvSpPr>
          <p:spPr bwMode="auto">
            <a:xfrm>
              <a:off x="624977" y="11019347"/>
              <a:ext cx="868044" cy="278130"/>
            </a:xfrm>
            <a:custGeom>
              <a:avLst/>
              <a:gdLst>
                <a:gd name="T0" fmla="*/ 819095 w 868044"/>
                <a:gd name="T1" fmla="*/ 0 h 278129"/>
                <a:gd name="T2" fmla="*/ 48951 w 868044"/>
                <a:gd name="T3" fmla="*/ 0 h 278129"/>
                <a:gd name="T4" fmla="*/ 29896 w 868044"/>
                <a:gd name="T5" fmla="*/ 3848 h 278129"/>
                <a:gd name="T6" fmla="*/ 14337 w 868044"/>
                <a:gd name="T7" fmla="*/ 14342 h 278129"/>
                <a:gd name="T8" fmla="*/ 3846 w 868044"/>
                <a:gd name="T9" fmla="*/ 29905 h 278129"/>
                <a:gd name="T10" fmla="*/ 0 w 868044"/>
                <a:gd name="T11" fmla="*/ 48961 h 278129"/>
                <a:gd name="T12" fmla="*/ 0 w 868044"/>
                <a:gd name="T13" fmla="*/ 277844 h 278129"/>
                <a:gd name="T14" fmla="*/ 868046 w 868044"/>
                <a:gd name="T15" fmla="*/ 277844 h 278129"/>
                <a:gd name="T16" fmla="*/ 868046 w 868044"/>
                <a:gd name="T17" fmla="*/ 48961 h 278129"/>
                <a:gd name="T18" fmla="*/ 864200 w 868044"/>
                <a:gd name="T19" fmla="*/ 29905 h 278129"/>
                <a:gd name="T20" fmla="*/ 853709 w 868044"/>
                <a:gd name="T21" fmla="*/ 14342 h 278129"/>
                <a:gd name="T22" fmla="*/ 838149 w 868044"/>
                <a:gd name="T23" fmla="*/ 3848 h 278129"/>
                <a:gd name="T24" fmla="*/ 819095 w 868044"/>
                <a:gd name="T25" fmla="*/ 0 h 278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8044" h="278129">
                  <a:moveTo>
                    <a:pt x="819095" y="0"/>
                  </a:moveTo>
                  <a:lnTo>
                    <a:pt x="48951" y="0"/>
                  </a:lnTo>
                  <a:lnTo>
                    <a:pt x="29896" y="3848"/>
                  </a:lnTo>
                  <a:lnTo>
                    <a:pt x="14337" y="14342"/>
                  </a:lnTo>
                  <a:lnTo>
                    <a:pt x="3846" y="29905"/>
                  </a:lnTo>
                  <a:lnTo>
                    <a:pt x="0" y="48961"/>
                  </a:lnTo>
                  <a:lnTo>
                    <a:pt x="0" y="277844"/>
                  </a:lnTo>
                  <a:lnTo>
                    <a:pt x="868046" y="277844"/>
                  </a:lnTo>
                  <a:lnTo>
                    <a:pt x="868046" y="48961"/>
                  </a:lnTo>
                  <a:lnTo>
                    <a:pt x="864200" y="29905"/>
                  </a:lnTo>
                  <a:lnTo>
                    <a:pt x="853709" y="14342"/>
                  </a:lnTo>
                  <a:lnTo>
                    <a:pt x="838149" y="3848"/>
                  </a:lnTo>
                  <a:lnTo>
                    <a:pt x="819095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15" name="object 5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445" y="10581615"/>
              <a:ext cx="9847982" cy="4063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object 6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445" y="11019350"/>
              <a:ext cx="9847982" cy="2778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object 7"/>
            <p:cNvSpPr>
              <a:spLocks/>
            </p:cNvSpPr>
            <p:nvPr/>
          </p:nvSpPr>
          <p:spPr bwMode="auto">
            <a:xfrm>
              <a:off x="0" y="10581616"/>
              <a:ext cx="593725" cy="406400"/>
            </a:xfrm>
            <a:custGeom>
              <a:avLst/>
              <a:gdLst>
                <a:gd name="T0" fmla="*/ 544611 w 593725"/>
                <a:gd name="T1" fmla="*/ 0 h 406400"/>
                <a:gd name="T2" fmla="*/ 0 w 593725"/>
                <a:gd name="T3" fmla="*/ 0 h 406400"/>
                <a:gd name="T4" fmla="*/ 0 w 593725"/>
                <a:gd name="T5" fmla="*/ 406322 h 406400"/>
                <a:gd name="T6" fmla="*/ 544611 w 593725"/>
                <a:gd name="T7" fmla="*/ 406322 h 406400"/>
                <a:gd name="T8" fmla="*/ 563666 w 593725"/>
                <a:gd name="T9" fmla="*/ 402475 h 406400"/>
                <a:gd name="T10" fmla="*/ 579225 w 593725"/>
                <a:gd name="T11" fmla="*/ 391985 h 406400"/>
                <a:gd name="T12" fmla="*/ 589716 w 593725"/>
                <a:gd name="T13" fmla="*/ 376425 h 406400"/>
                <a:gd name="T14" fmla="*/ 593563 w 593725"/>
                <a:gd name="T15" fmla="*/ 357371 h 406400"/>
                <a:gd name="T16" fmla="*/ 593563 w 593725"/>
                <a:gd name="T17" fmla="*/ 48951 h 406400"/>
                <a:gd name="T18" fmla="*/ 589716 w 593725"/>
                <a:gd name="T19" fmla="*/ 29896 h 406400"/>
                <a:gd name="T20" fmla="*/ 579225 w 593725"/>
                <a:gd name="T21" fmla="*/ 14337 h 406400"/>
                <a:gd name="T22" fmla="*/ 563666 w 593725"/>
                <a:gd name="T23" fmla="*/ 3846 h 406400"/>
                <a:gd name="T24" fmla="*/ 544611 w 593725"/>
                <a:gd name="T25" fmla="*/ 0 h 406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3725" h="406400">
                  <a:moveTo>
                    <a:pt x="544611" y="0"/>
                  </a:moveTo>
                  <a:lnTo>
                    <a:pt x="0" y="0"/>
                  </a:lnTo>
                  <a:lnTo>
                    <a:pt x="0" y="406322"/>
                  </a:lnTo>
                  <a:lnTo>
                    <a:pt x="544611" y="406322"/>
                  </a:lnTo>
                  <a:lnTo>
                    <a:pt x="563666" y="402475"/>
                  </a:lnTo>
                  <a:lnTo>
                    <a:pt x="579225" y="391985"/>
                  </a:lnTo>
                  <a:lnTo>
                    <a:pt x="589716" y="376425"/>
                  </a:lnTo>
                  <a:lnTo>
                    <a:pt x="593563" y="357371"/>
                  </a:lnTo>
                  <a:lnTo>
                    <a:pt x="593563" y="48951"/>
                  </a:lnTo>
                  <a:lnTo>
                    <a:pt x="589716" y="29896"/>
                  </a:lnTo>
                  <a:lnTo>
                    <a:pt x="579225" y="14337"/>
                  </a:lnTo>
                  <a:lnTo>
                    <a:pt x="563666" y="3846"/>
                  </a:lnTo>
                  <a:lnTo>
                    <a:pt x="544611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19" name="object 8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8028227"/>
              <a:ext cx="593563" cy="2521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object 9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445" y="8028227"/>
              <a:ext cx="9847982" cy="2521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1" name="object 10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975" y="8028227"/>
              <a:ext cx="868057" cy="2521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object 12"/>
            <p:cNvSpPr>
              <a:spLocks/>
            </p:cNvSpPr>
            <p:nvPr/>
          </p:nvSpPr>
          <p:spPr bwMode="auto">
            <a:xfrm>
              <a:off x="17252354" y="10462862"/>
              <a:ext cx="2298065" cy="328295"/>
            </a:xfrm>
            <a:custGeom>
              <a:avLst/>
              <a:gdLst>
                <a:gd name="T0" fmla="*/ 628980 w 2298065"/>
                <a:gd name="T1" fmla="*/ 10820 h 328295"/>
                <a:gd name="T2" fmla="*/ 339204 w 2298065"/>
                <a:gd name="T3" fmla="*/ 114350 h 328295"/>
                <a:gd name="T4" fmla="*/ 138633 w 2298065"/>
                <a:gd name="T5" fmla="*/ 10756 h 328295"/>
                <a:gd name="T6" fmla="*/ 249326 w 2298065"/>
                <a:gd name="T7" fmla="*/ 317677 h 328295"/>
                <a:gd name="T8" fmla="*/ 547230 w 2298065"/>
                <a:gd name="T9" fmla="*/ 195211 h 328295"/>
                <a:gd name="T10" fmla="*/ 744550 w 2298065"/>
                <a:gd name="T11" fmla="*/ 317576 h 328295"/>
                <a:gd name="T12" fmla="*/ 1671866 w 2298065"/>
                <a:gd name="T13" fmla="*/ 115125 h 328295"/>
                <a:gd name="T14" fmla="*/ 1586623 w 2298065"/>
                <a:gd name="T15" fmla="*/ 28270 h 328295"/>
                <a:gd name="T16" fmla="*/ 1468272 w 2298065"/>
                <a:gd name="T17" fmla="*/ 6934 h 328295"/>
                <a:gd name="T18" fmla="*/ 1360385 w 2298065"/>
                <a:gd name="T19" fmla="*/ 0 h 328295"/>
                <a:gd name="T20" fmla="*/ 1253464 w 2298065"/>
                <a:gd name="T21" fmla="*/ 2781 h 328295"/>
                <a:gd name="T22" fmla="*/ 1150277 w 2298065"/>
                <a:gd name="T23" fmla="*/ 16344 h 328295"/>
                <a:gd name="T24" fmla="*/ 1053604 w 2298065"/>
                <a:gd name="T25" fmla="*/ 41770 h 328295"/>
                <a:gd name="T26" fmla="*/ 966203 w 2298065"/>
                <a:gd name="T27" fmla="*/ 80111 h 328295"/>
                <a:gd name="T28" fmla="*/ 892060 w 2298065"/>
                <a:gd name="T29" fmla="*/ 142557 h 328295"/>
                <a:gd name="T30" fmla="*/ 886536 w 2298065"/>
                <a:gd name="T31" fmla="*/ 241058 h 328295"/>
                <a:gd name="T32" fmla="*/ 956894 w 2298065"/>
                <a:gd name="T33" fmla="*/ 292912 h 328295"/>
                <a:gd name="T34" fmla="*/ 1037259 w 2298065"/>
                <a:gd name="T35" fmla="*/ 314604 h 328295"/>
                <a:gd name="T36" fmla="*/ 1138897 w 2298065"/>
                <a:gd name="T37" fmla="*/ 325970 h 328295"/>
                <a:gd name="T38" fmla="*/ 1250696 w 2298065"/>
                <a:gd name="T39" fmla="*/ 327469 h 328295"/>
                <a:gd name="T40" fmla="*/ 1361554 w 2298065"/>
                <a:gd name="T41" fmla="*/ 319570 h 328295"/>
                <a:gd name="T42" fmla="*/ 1468247 w 2298065"/>
                <a:gd name="T43" fmla="*/ 300545 h 328295"/>
                <a:gd name="T44" fmla="*/ 1560195 w 2298065"/>
                <a:gd name="T45" fmla="*/ 266077 h 328295"/>
                <a:gd name="T46" fmla="*/ 1624787 w 2298065"/>
                <a:gd name="T47" fmla="*/ 216725 h 328295"/>
                <a:gd name="T48" fmla="*/ 1358595 w 2298065"/>
                <a:gd name="T49" fmla="*/ 232448 h 328295"/>
                <a:gd name="T50" fmla="*/ 1298575 w 2298065"/>
                <a:gd name="T51" fmla="*/ 250596 h 328295"/>
                <a:gd name="T52" fmla="*/ 1196517 w 2298065"/>
                <a:gd name="T53" fmla="*/ 248881 h 328295"/>
                <a:gd name="T54" fmla="*/ 1131112 w 2298065"/>
                <a:gd name="T55" fmla="*/ 217220 h 328295"/>
                <a:gd name="T56" fmla="*/ 1134732 w 2298065"/>
                <a:gd name="T57" fmla="*/ 165963 h 328295"/>
                <a:gd name="T58" fmla="*/ 1199845 w 2298065"/>
                <a:gd name="T59" fmla="*/ 101866 h 328295"/>
                <a:gd name="T60" fmla="*/ 1311313 w 2298065"/>
                <a:gd name="T61" fmla="*/ 77622 h 328295"/>
                <a:gd name="T62" fmla="*/ 1392974 w 2298065"/>
                <a:gd name="T63" fmla="*/ 86791 h 328295"/>
                <a:gd name="T64" fmla="*/ 1436014 w 2298065"/>
                <a:gd name="T65" fmla="*/ 115125 h 328295"/>
                <a:gd name="T66" fmla="*/ 2297785 w 2298065"/>
                <a:gd name="T67" fmla="*/ 244348 h 328295"/>
                <a:gd name="T68" fmla="*/ 2048548 w 2298065"/>
                <a:gd name="T69" fmla="*/ 10769 h 328295"/>
                <a:gd name="T70" fmla="*/ 1655724 w 2298065"/>
                <a:gd name="T71" fmla="*/ 317436 h 328295"/>
                <a:gd name="T72" fmla="*/ 2297785 w 2298065"/>
                <a:gd name="T73" fmla="*/ 244348 h 328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98065" h="328295">
                  <a:moveTo>
                    <a:pt x="883043" y="10820"/>
                  </a:moveTo>
                  <a:lnTo>
                    <a:pt x="628980" y="10820"/>
                  </a:lnTo>
                  <a:lnTo>
                    <a:pt x="583298" y="114350"/>
                  </a:lnTo>
                  <a:lnTo>
                    <a:pt x="339204" y="114350"/>
                  </a:lnTo>
                  <a:lnTo>
                    <a:pt x="385330" y="10820"/>
                  </a:lnTo>
                  <a:lnTo>
                    <a:pt x="138633" y="10756"/>
                  </a:lnTo>
                  <a:lnTo>
                    <a:pt x="0" y="317677"/>
                  </a:lnTo>
                  <a:lnTo>
                    <a:pt x="249326" y="317677"/>
                  </a:lnTo>
                  <a:lnTo>
                    <a:pt x="302806" y="195211"/>
                  </a:lnTo>
                  <a:lnTo>
                    <a:pt x="547230" y="195211"/>
                  </a:lnTo>
                  <a:lnTo>
                    <a:pt x="492379" y="317576"/>
                  </a:lnTo>
                  <a:lnTo>
                    <a:pt x="744550" y="317576"/>
                  </a:lnTo>
                  <a:lnTo>
                    <a:pt x="883043" y="10820"/>
                  </a:lnTo>
                  <a:close/>
                </a:path>
                <a:path w="2298065" h="328295">
                  <a:moveTo>
                    <a:pt x="1671866" y="115125"/>
                  </a:moveTo>
                  <a:lnTo>
                    <a:pt x="1633258" y="50406"/>
                  </a:lnTo>
                  <a:lnTo>
                    <a:pt x="1586623" y="28270"/>
                  </a:lnTo>
                  <a:lnTo>
                    <a:pt x="1521726" y="13703"/>
                  </a:lnTo>
                  <a:lnTo>
                    <a:pt x="1468272" y="6934"/>
                  </a:lnTo>
                  <a:lnTo>
                    <a:pt x="1414386" y="2311"/>
                  </a:lnTo>
                  <a:lnTo>
                    <a:pt x="1360385" y="0"/>
                  </a:lnTo>
                  <a:lnTo>
                    <a:pt x="1306626" y="114"/>
                  </a:lnTo>
                  <a:lnTo>
                    <a:pt x="1253464" y="2781"/>
                  </a:lnTo>
                  <a:lnTo>
                    <a:pt x="1201229" y="8153"/>
                  </a:lnTo>
                  <a:lnTo>
                    <a:pt x="1150277" y="16344"/>
                  </a:lnTo>
                  <a:lnTo>
                    <a:pt x="1100950" y="27508"/>
                  </a:lnTo>
                  <a:lnTo>
                    <a:pt x="1053604" y="41770"/>
                  </a:lnTo>
                  <a:lnTo>
                    <a:pt x="1008570" y="59258"/>
                  </a:lnTo>
                  <a:lnTo>
                    <a:pt x="966203" y="80111"/>
                  </a:lnTo>
                  <a:lnTo>
                    <a:pt x="922299" y="110045"/>
                  </a:lnTo>
                  <a:lnTo>
                    <a:pt x="892060" y="142557"/>
                  </a:lnTo>
                  <a:lnTo>
                    <a:pt x="873874" y="209537"/>
                  </a:lnTo>
                  <a:lnTo>
                    <a:pt x="886536" y="241058"/>
                  </a:lnTo>
                  <a:lnTo>
                    <a:pt x="914107" y="269341"/>
                  </a:lnTo>
                  <a:lnTo>
                    <a:pt x="956894" y="292912"/>
                  </a:lnTo>
                  <a:lnTo>
                    <a:pt x="993724" y="305079"/>
                  </a:lnTo>
                  <a:lnTo>
                    <a:pt x="1037259" y="314604"/>
                  </a:lnTo>
                  <a:lnTo>
                    <a:pt x="1086116" y="321551"/>
                  </a:lnTo>
                  <a:lnTo>
                    <a:pt x="1138897" y="325970"/>
                  </a:lnTo>
                  <a:lnTo>
                    <a:pt x="1194219" y="327926"/>
                  </a:lnTo>
                  <a:lnTo>
                    <a:pt x="1250696" y="327469"/>
                  </a:lnTo>
                  <a:lnTo>
                    <a:pt x="1306931" y="324675"/>
                  </a:lnTo>
                  <a:lnTo>
                    <a:pt x="1361554" y="319570"/>
                  </a:lnTo>
                  <a:lnTo>
                    <a:pt x="1413179" y="312242"/>
                  </a:lnTo>
                  <a:lnTo>
                    <a:pt x="1468247" y="300545"/>
                  </a:lnTo>
                  <a:lnTo>
                    <a:pt x="1517408" y="285165"/>
                  </a:lnTo>
                  <a:lnTo>
                    <a:pt x="1560195" y="266077"/>
                  </a:lnTo>
                  <a:lnTo>
                    <a:pt x="1596136" y="243268"/>
                  </a:lnTo>
                  <a:lnTo>
                    <a:pt x="1624787" y="216725"/>
                  </a:lnTo>
                  <a:lnTo>
                    <a:pt x="1383766" y="216725"/>
                  </a:lnTo>
                  <a:lnTo>
                    <a:pt x="1358595" y="232448"/>
                  </a:lnTo>
                  <a:lnTo>
                    <a:pt x="1330121" y="243725"/>
                  </a:lnTo>
                  <a:lnTo>
                    <a:pt x="1298575" y="250596"/>
                  </a:lnTo>
                  <a:lnTo>
                    <a:pt x="1264208" y="253060"/>
                  </a:lnTo>
                  <a:lnTo>
                    <a:pt x="1196517" y="248881"/>
                  </a:lnTo>
                  <a:lnTo>
                    <a:pt x="1153375" y="236359"/>
                  </a:lnTo>
                  <a:lnTo>
                    <a:pt x="1131112" y="217220"/>
                  </a:lnTo>
                  <a:lnTo>
                    <a:pt x="1126121" y="193192"/>
                  </a:lnTo>
                  <a:lnTo>
                    <a:pt x="1134732" y="165963"/>
                  </a:lnTo>
                  <a:lnTo>
                    <a:pt x="1161491" y="129044"/>
                  </a:lnTo>
                  <a:lnTo>
                    <a:pt x="1199845" y="101866"/>
                  </a:lnTo>
                  <a:lnTo>
                    <a:pt x="1249768" y="84658"/>
                  </a:lnTo>
                  <a:lnTo>
                    <a:pt x="1311313" y="77622"/>
                  </a:lnTo>
                  <a:lnTo>
                    <a:pt x="1357909" y="79375"/>
                  </a:lnTo>
                  <a:lnTo>
                    <a:pt x="1392974" y="86791"/>
                  </a:lnTo>
                  <a:lnTo>
                    <a:pt x="1418386" y="98996"/>
                  </a:lnTo>
                  <a:lnTo>
                    <a:pt x="1436014" y="115125"/>
                  </a:lnTo>
                  <a:lnTo>
                    <a:pt x="1671866" y="115125"/>
                  </a:lnTo>
                  <a:close/>
                </a:path>
                <a:path w="2298065" h="328295">
                  <a:moveTo>
                    <a:pt x="2297785" y="244348"/>
                  </a:moveTo>
                  <a:lnTo>
                    <a:pt x="1943506" y="244348"/>
                  </a:lnTo>
                  <a:lnTo>
                    <a:pt x="2048548" y="10769"/>
                  </a:lnTo>
                  <a:lnTo>
                    <a:pt x="1792973" y="10769"/>
                  </a:lnTo>
                  <a:lnTo>
                    <a:pt x="1655724" y="317436"/>
                  </a:lnTo>
                  <a:lnTo>
                    <a:pt x="2264841" y="317436"/>
                  </a:lnTo>
                  <a:lnTo>
                    <a:pt x="2297785" y="244348"/>
                  </a:lnTo>
                  <a:close/>
                </a:path>
              </a:pathLst>
            </a:custGeom>
            <a:solidFill>
              <a:srgbClr val="006B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23" name="object 13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012" y="533549"/>
              <a:ext cx="6592804" cy="732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4" name="TextBox 19"/>
          <p:cNvSpPr txBox="1">
            <a:spLocks noChangeArrowheads="1"/>
          </p:cNvSpPr>
          <p:nvPr/>
        </p:nvSpPr>
        <p:spPr bwMode="auto">
          <a:xfrm>
            <a:off x="6962775" y="6388100"/>
            <a:ext cx="25066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000000"/>
                </a:solidFill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80A36BA-D025-C0CF-C7F8-ACFBF209A64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3088" y="0"/>
            <a:ext cx="5268912" cy="4854575"/>
          </a:xfrm>
          <a:prstGeom prst="roundRect">
            <a:avLst>
              <a:gd name="adj" fmla="val 495"/>
            </a:avLst>
          </a:prstGeom>
          <a:noFill/>
        </p:spPr>
        <p:txBody>
          <a:bodyPr rtlCol="0">
            <a:normAutofit/>
          </a:bodyPr>
          <a:lstStyle>
            <a:lvl1pPr>
              <a:defRPr sz="1100"/>
            </a:lvl1pPr>
          </a:lstStyle>
          <a:p>
            <a:pPr lvl="0"/>
            <a:endParaRPr lang="en-US" noProof="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960"/>
              </a:lnSpc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9600" y="4930805"/>
            <a:ext cx="48514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86607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391526" y="1104900"/>
            <a:ext cx="7419474" cy="5043488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GB" noProof="0"/>
              <a:t>Click icon to add table</a:t>
            </a:r>
            <a:endParaRPr lang="en-US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D3E5-3D55-A2C3-CB2B-2E4BC95C32C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1000" y="1104900"/>
            <a:ext cx="3925888" cy="50673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266CFDD-8918-84F1-A702-5E4B96CB6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76A6E8-B742-4E35-4BDF-F99E14AC00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1182B1-14BF-42AB-81A5-0AA6026D36A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207534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900" y="6183313"/>
            <a:ext cx="1346200" cy="185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4388" y="2917825"/>
            <a:ext cx="5483225" cy="59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7863050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300" y="6210300"/>
            <a:ext cx="1455738" cy="20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8"/>
          <p:cNvSpPr txBox="1">
            <a:spLocks noChangeArrowheads="1"/>
          </p:cNvSpPr>
          <p:nvPr userDrawn="1"/>
        </p:nvSpPr>
        <p:spPr bwMode="auto">
          <a:xfrm>
            <a:off x="384175" y="6292850"/>
            <a:ext cx="25066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FFFFF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Copyright © 2022 HCL Technologies | Confidential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A099CB-BCC9-E718-B011-BF2C0ED6BE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1664053"/>
            <a:ext cx="7467600" cy="2387600"/>
          </a:xfrm>
        </p:spPr>
        <p:txBody>
          <a:bodyPr anchor="b">
            <a:normAutofit/>
          </a:bodyPr>
          <a:lstStyle>
            <a:lvl1pPr algn="l">
              <a:lnSpc>
                <a:spcPts val="4800"/>
              </a:lnSpc>
              <a:defRPr sz="4800" b="1" i="0">
                <a:solidFill>
                  <a:schemeClr val="bg1"/>
                </a:solidFill>
                <a:latin typeface="HCLTech Roobert SemiBold" pitchFamily="2" charset="77"/>
                <a:cs typeface="HCLTech Roobert SemiBold" pitchFamily="2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B71B9-F40B-7B84-0BF4-EEDE8F27F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4143728"/>
            <a:ext cx="7467600" cy="766762"/>
          </a:xfrm>
        </p:spPr>
        <p:txBody>
          <a:bodyPr lIns="0" anchor="ctr">
            <a:norm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buNone/>
              <a:defRPr sz="3000">
                <a:solidFill>
                  <a:schemeClr val="bg1"/>
                </a:solidFill>
                <a:latin typeface="HCLTech Roobert" pitchFamily="2" charset="77"/>
                <a:cs typeface="HCLTech Roober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EF8EBDA-9B58-02C5-29A0-666429690C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1000" y="5639247"/>
            <a:ext cx="5181600" cy="381000"/>
          </a:xfrm>
        </p:spPr>
        <p:txBody>
          <a:bodyPr lIns="0" rtlCol="0" anchor="ctr">
            <a:normAutofit/>
          </a:bodyPr>
          <a:lstStyle>
            <a:lvl1pPr marL="0" indent="0">
              <a:buNone/>
              <a:defRPr lang="en-GB" sz="1800" b="0" i="0" dirty="0" smtClean="0">
                <a:solidFill>
                  <a:schemeClr val="bg1"/>
                </a:solidFill>
                <a:latin typeface="HCLTech Roobert Light" pitchFamily="2" charset="77"/>
                <a:cs typeface="HCLTech Roobert Light" pitchFamily="2" charset="77"/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54219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" t="2803" r="2451" b="2422"/>
          <a:stretch>
            <a:fillRect/>
          </a:stretch>
        </p:blipFill>
        <p:spPr bwMode="auto">
          <a:xfrm>
            <a:off x="0" y="1385888"/>
            <a:ext cx="53086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850" smtClean="0"/>
            </a:lvl1pPr>
          </a:lstStyle>
          <a:p>
            <a:pPr>
              <a:defRPr/>
            </a:pPr>
            <a:fld id="{9246B8C4-570B-438E-A3E5-94372FD0F7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44283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Main Conta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FF580F-719F-8693-863B-4A74F1482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4900"/>
            <a:ext cx="11430000" cy="5257800"/>
          </a:xfrm>
        </p:spPr>
        <p:txBody>
          <a:bodyPr lIns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4B24E9-6533-4C20-8D1F-8978DEE814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9814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Main Contain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FF580F-719F-8693-863B-4A74F1482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35504"/>
            <a:ext cx="11430000" cy="5027195"/>
          </a:xfrm>
        </p:spPr>
        <p:txBody>
          <a:bodyPr lIns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754617"/>
            <a:ext cx="11430000" cy="402735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44CBC3-E681-4028-B7E2-94B697AFC8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524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D55A-7926-FD15-5F8C-FFAB6D23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1000" y="1104900"/>
            <a:ext cx="11430000" cy="5043488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endParaRPr lang="en-US" noProof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16938B-CBAB-4635-8443-54864B7346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3986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D55A-7926-FD15-5F8C-FFAB6D23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391526" y="1104900"/>
            <a:ext cx="7419474" cy="5043488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endParaRPr lang="en-US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D3E5-3D55-A2C3-CB2B-2E4BC95C32C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1000" y="1104900"/>
            <a:ext cx="3925888" cy="50673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A58781-2251-4574-91E3-823FBCF680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object 2"/>
          <p:cNvGrpSpPr>
            <a:grpSpLocks noChangeAspect="1"/>
          </p:cNvGrpSpPr>
          <p:nvPr userDrawn="1"/>
        </p:nvGrpSpPr>
        <p:grpSpPr bwMode="auto">
          <a:xfrm>
            <a:off x="395288" y="323850"/>
            <a:ext cx="11472862" cy="6226175"/>
            <a:chOff x="650013" y="533549"/>
            <a:chExt cx="18900406" cy="10257608"/>
          </a:xfrm>
        </p:grpSpPr>
        <p:sp>
          <p:nvSpPr>
            <p:cNvPr id="9" name="object 12"/>
            <p:cNvSpPr>
              <a:spLocks/>
            </p:cNvSpPr>
            <p:nvPr/>
          </p:nvSpPr>
          <p:spPr bwMode="auto">
            <a:xfrm>
              <a:off x="17252354" y="10462862"/>
              <a:ext cx="2298065" cy="328295"/>
            </a:xfrm>
            <a:custGeom>
              <a:avLst/>
              <a:gdLst>
                <a:gd name="T0" fmla="*/ 628980 w 2298065"/>
                <a:gd name="T1" fmla="*/ 10820 h 328295"/>
                <a:gd name="T2" fmla="*/ 339204 w 2298065"/>
                <a:gd name="T3" fmla="*/ 114350 h 328295"/>
                <a:gd name="T4" fmla="*/ 138633 w 2298065"/>
                <a:gd name="T5" fmla="*/ 10756 h 328295"/>
                <a:gd name="T6" fmla="*/ 249326 w 2298065"/>
                <a:gd name="T7" fmla="*/ 317677 h 328295"/>
                <a:gd name="T8" fmla="*/ 547230 w 2298065"/>
                <a:gd name="T9" fmla="*/ 195211 h 328295"/>
                <a:gd name="T10" fmla="*/ 744550 w 2298065"/>
                <a:gd name="T11" fmla="*/ 317576 h 328295"/>
                <a:gd name="T12" fmla="*/ 1671866 w 2298065"/>
                <a:gd name="T13" fmla="*/ 115125 h 328295"/>
                <a:gd name="T14" fmla="*/ 1586623 w 2298065"/>
                <a:gd name="T15" fmla="*/ 28270 h 328295"/>
                <a:gd name="T16" fmla="*/ 1468272 w 2298065"/>
                <a:gd name="T17" fmla="*/ 6934 h 328295"/>
                <a:gd name="T18" fmla="*/ 1360385 w 2298065"/>
                <a:gd name="T19" fmla="*/ 0 h 328295"/>
                <a:gd name="T20" fmla="*/ 1253464 w 2298065"/>
                <a:gd name="T21" fmla="*/ 2781 h 328295"/>
                <a:gd name="T22" fmla="*/ 1150277 w 2298065"/>
                <a:gd name="T23" fmla="*/ 16344 h 328295"/>
                <a:gd name="T24" fmla="*/ 1053604 w 2298065"/>
                <a:gd name="T25" fmla="*/ 41770 h 328295"/>
                <a:gd name="T26" fmla="*/ 966203 w 2298065"/>
                <a:gd name="T27" fmla="*/ 80111 h 328295"/>
                <a:gd name="T28" fmla="*/ 892060 w 2298065"/>
                <a:gd name="T29" fmla="*/ 142557 h 328295"/>
                <a:gd name="T30" fmla="*/ 886536 w 2298065"/>
                <a:gd name="T31" fmla="*/ 241058 h 328295"/>
                <a:gd name="T32" fmla="*/ 956894 w 2298065"/>
                <a:gd name="T33" fmla="*/ 292912 h 328295"/>
                <a:gd name="T34" fmla="*/ 1037259 w 2298065"/>
                <a:gd name="T35" fmla="*/ 314604 h 328295"/>
                <a:gd name="T36" fmla="*/ 1138897 w 2298065"/>
                <a:gd name="T37" fmla="*/ 325970 h 328295"/>
                <a:gd name="T38" fmla="*/ 1250696 w 2298065"/>
                <a:gd name="T39" fmla="*/ 327469 h 328295"/>
                <a:gd name="T40" fmla="*/ 1361554 w 2298065"/>
                <a:gd name="T41" fmla="*/ 319570 h 328295"/>
                <a:gd name="T42" fmla="*/ 1468247 w 2298065"/>
                <a:gd name="T43" fmla="*/ 300545 h 328295"/>
                <a:gd name="T44" fmla="*/ 1560195 w 2298065"/>
                <a:gd name="T45" fmla="*/ 266077 h 328295"/>
                <a:gd name="T46" fmla="*/ 1624787 w 2298065"/>
                <a:gd name="T47" fmla="*/ 216725 h 328295"/>
                <a:gd name="T48" fmla="*/ 1358595 w 2298065"/>
                <a:gd name="T49" fmla="*/ 232448 h 328295"/>
                <a:gd name="T50" fmla="*/ 1298575 w 2298065"/>
                <a:gd name="T51" fmla="*/ 250596 h 328295"/>
                <a:gd name="T52" fmla="*/ 1196517 w 2298065"/>
                <a:gd name="T53" fmla="*/ 248881 h 328295"/>
                <a:gd name="T54" fmla="*/ 1131112 w 2298065"/>
                <a:gd name="T55" fmla="*/ 217220 h 328295"/>
                <a:gd name="T56" fmla="*/ 1134732 w 2298065"/>
                <a:gd name="T57" fmla="*/ 165963 h 328295"/>
                <a:gd name="T58" fmla="*/ 1199845 w 2298065"/>
                <a:gd name="T59" fmla="*/ 101866 h 328295"/>
                <a:gd name="T60" fmla="*/ 1311313 w 2298065"/>
                <a:gd name="T61" fmla="*/ 77622 h 328295"/>
                <a:gd name="T62" fmla="*/ 1392974 w 2298065"/>
                <a:gd name="T63" fmla="*/ 86791 h 328295"/>
                <a:gd name="T64" fmla="*/ 1436014 w 2298065"/>
                <a:gd name="T65" fmla="*/ 115125 h 328295"/>
                <a:gd name="T66" fmla="*/ 2297785 w 2298065"/>
                <a:gd name="T67" fmla="*/ 244348 h 328295"/>
                <a:gd name="T68" fmla="*/ 2048548 w 2298065"/>
                <a:gd name="T69" fmla="*/ 10769 h 328295"/>
                <a:gd name="T70" fmla="*/ 1655724 w 2298065"/>
                <a:gd name="T71" fmla="*/ 317436 h 328295"/>
                <a:gd name="T72" fmla="*/ 2297785 w 2298065"/>
                <a:gd name="T73" fmla="*/ 244348 h 328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98065" h="328295">
                  <a:moveTo>
                    <a:pt x="883043" y="10820"/>
                  </a:moveTo>
                  <a:lnTo>
                    <a:pt x="628980" y="10820"/>
                  </a:lnTo>
                  <a:lnTo>
                    <a:pt x="583298" y="114350"/>
                  </a:lnTo>
                  <a:lnTo>
                    <a:pt x="339204" y="114350"/>
                  </a:lnTo>
                  <a:lnTo>
                    <a:pt x="385330" y="10820"/>
                  </a:lnTo>
                  <a:lnTo>
                    <a:pt x="138633" y="10756"/>
                  </a:lnTo>
                  <a:lnTo>
                    <a:pt x="0" y="317677"/>
                  </a:lnTo>
                  <a:lnTo>
                    <a:pt x="249326" y="317677"/>
                  </a:lnTo>
                  <a:lnTo>
                    <a:pt x="302806" y="195211"/>
                  </a:lnTo>
                  <a:lnTo>
                    <a:pt x="547230" y="195211"/>
                  </a:lnTo>
                  <a:lnTo>
                    <a:pt x="492379" y="317576"/>
                  </a:lnTo>
                  <a:lnTo>
                    <a:pt x="744550" y="317576"/>
                  </a:lnTo>
                  <a:lnTo>
                    <a:pt x="883043" y="10820"/>
                  </a:lnTo>
                  <a:close/>
                </a:path>
                <a:path w="2298065" h="328295">
                  <a:moveTo>
                    <a:pt x="1671866" y="115125"/>
                  </a:moveTo>
                  <a:lnTo>
                    <a:pt x="1633258" y="50406"/>
                  </a:lnTo>
                  <a:lnTo>
                    <a:pt x="1586623" y="28270"/>
                  </a:lnTo>
                  <a:lnTo>
                    <a:pt x="1521726" y="13703"/>
                  </a:lnTo>
                  <a:lnTo>
                    <a:pt x="1468272" y="6934"/>
                  </a:lnTo>
                  <a:lnTo>
                    <a:pt x="1414386" y="2311"/>
                  </a:lnTo>
                  <a:lnTo>
                    <a:pt x="1360385" y="0"/>
                  </a:lnTo>
                  <a:lnTo>
                    <a:pt x="1306626" y="114"/>
                  </a:lnTo>
                  <a:lnTo>
                    <a:pt x="1253464" y="2781"/>
                  </a:lnTo>
                  <a:lnTo>
                    <a:pt x="1201229" y="8153"/>
                  </a:lnTo>
                  <a:lnTo>
                    <a:pt x="1150277" y="16344"/>
                  </a:lnTo>
                  <a:lnTo>
                    <a:pt x="1100950" y="27508"/>
                  </a:lnTo>
                  <a:lnTo>
                    <a:pt x="1053604" y="41770"/>
                  </a:lnTo>
                  <a:lnTo>
                    <a:pt x="1008570" y="59258"/>
                  </a:lnTo>
                  <a:lnTo>
                    <a:pt x="966203" y="80111"/>
                  </a:lnTo>
                  <a:lnTo>
                    <a:pt x="922299" y="110045"/>
                  </a:lnTo>
                  <a:lnTo>
                    <a:pt x="892060" y="142557"/>
                  </a:lnTo>
                  <a:lnTo>
                    <a:pt x="873874" y="209537"/>
                  </a:lnTo>
                  <a:lnTo>
                    <a:pt x="886536" y="241058"/>
                  </a:lnTo>
                  <a:lnTo>
                    <a:pt x="914107" y="269341"/>
                  </a:lnTo>
                  <a:lnTo>
                    <a:pt x="956894" y="292912"/>
                  </a:lnTo>
                  <a:lnTo>
                    <a:pt x="993724" y="305079"/>
                  </a:lnTo>
                  <a:lnTo>
                    <a:pt x="1037259" y="314604"/>
                  </a:lnTo>
                  <a:lnTo>
                    <a:pt x="1086116" y="321551"/>
                  </a:lnTo>
                  <a:lnTo>
                    <a:pt x="1138897" y="325970"/>
                  </a:lnTo>
                  <a:lnTo>
                    <a:pt x="1194219" y="327926"/>
                  </a:lnTo>
                  <a:lnTo>
                    <a:pt x="1250696" y="327469"/>
                  </a:lnTo>
                  <a:lnTo>
                    <a:pt x="1306931" y="324675"/>
                  </a:lnTo>
                  <a:lnTo>
                    <a:pt x="1361554" y="319570"/>
                  </a:lnTo>
                  <a:lnTo>
                    <a:pt x="1413179" y="312242"/>
                  </a:lnTo>
                  <a:lnTo>
                    <a:pt x="1468247" y="300545"/>
                  </a:lnTo>
                  <a:lnTo>
                    <a:pt x="1517408" y="285165"/>
                  </a:lnTo>
                  <a:lnTo>
                    <a:pt x="1560195" y="266077"/>
                  </a:lnTo>
                  <a:lnTo>
                    <a:pt x="1596136" y="243268"/>
                  </a:lnTo>
                  <a:lnTo>
                    <a:pt x="1624787" y="216725"/>
                  </a:lnTo>
                  <a:lnTo>
                    <a:pt x="1383766" y="216725"/>
                  </a:lnTo>
                  <a:lnTo>
                    <a:pt x="1358595" y="232448"/>
                  </a:lnTo>
                  <a:lnTo>
                    <a:pt x="1330121" y="243725"/>
                  </a:lnTo>
                  <a:lnTo>
                    <a:pt x="1298575" y="250596"/>
                  </a:lnTo>
                  <a:lnTo>
                    <a:pt x="1264208" y="253060"/>
                  </a:lnTo>
                  <a:lnTo>
                    <a:pt x="1196517" y="248881"/>
                  </a:lnTo>
                  <a:lnTo>
                    <a:pt x="1153375" y="236359"/>
                  </a:lnTo>
                  <a:lnTo>
                    <a:pt x="1131112" y="217220"/>
                  </a:lnTo>
                  <a:lnTo>
                    <a:pt x="1126121" y="193192"/>
                  </a:lnTo>
                  <a:lnTo>
                    <a:pt x="1134732" y="165963"/>
                  </a:lnTo>
                  <a:lnTo>
                    <a:pt x="1161491" y="129044"/>
                  </a:lnTo>
                  <a:lnTo>
                    <a:pt x="1199845" y="101866"/>
                  </a:lnTo>
                  <a:lnTo>
                    <a:pt x="1249768" y="84658"/>
                  </a:lnTo>
                  <a:lnTo>
                    <a:pt x="1311313" y="77622"/>
                  </a:lnTo>
                  <a:lnTo>
                    <a:pt x="1357909" y="79375"/>
                  </a:lnTo>
                  <a:lnTo>
                    <a:pt x="1392974" y="86791"/>
                  </a:lnTo>
                  <a:lnTo>
                    <a:pt x="1418386" y="98996"/>
                  </a:lnTo>
                  <a:lnTo>
                    <a:pt x="1436014" y="115125"/>
                  </a:lnTo>
                  <a:lnTo>
                    <a:pt x="1671866" y="115125"/>
                  </a:lnTo>
                  <a:close/>
                </a:path>
                <a:path w="2298065" h="328295">
                  <a:moveTo>
                    <a:pt x="2297785" y="244348"/>
                  </a:moveTo>
                  <a:lnTo>
                    <a:pt x="1943506" y="244348"/>
                  </a:lnTo>
                  <a:lnTo>
                    <a:pt x="2048548" y="10769"/>
                  </a:lnTo>
                  <a:lnTo>
                    <a:pt x="1792973" y="10769"/>
                  </a:lnTo>
                  <a:lnTo>
                    <a:pt x="1655724" y="317436"/>
                  </a:lnTo>
                  <a:lnTo>
                    <a:pt x="2264841" y="317436"/>
                  </a:lnTo>
                  <a:lnTo>
                    <a:pt x="2297785" y="2443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10" name="object 1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013" y="533549"/>
              <a:ext cx="6592804" cy="732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210E4AB-E260-EB0B-6BB5-ADDC6CF30F35}"/>
              </a:ext>
            </a:extLst>
          </p:cNvPr>
          <p:cNvSpPr/>
          <p:nvPr userDrawn="1"/>
        </p:nvSpPr>
        <p:spPr>
          <a:xfrm>
            <a:off x="185738" y="6550025"/>
            <a:ext cx="1978025" cy="307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381000" y="6388100"/>
            <a:ext cx="25066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000000"/>
                </a:solidFill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15" name="object 4"/>
          <p:cNvSpPr>
            <a:spLocks/>
          </p:cNvSpPr>
          <p:nvPr userDrawn="1"/>
        </p:nvSpPr>
        <p:spPr bwMode="auto">
          <a:xfrm>
            <a:off x="10463213" y="6332538"/>
            <a:ext cx="1392237" cy="200025"/>
          </a:xfrm>
          <a:custGeom>
            <a:avLst/>
            <a:gdLst>
              <a:gd name="T0" fmla="*/ 628980 w 2298065"/>
              <a:gd name="T1" fmla="*/ 10807 h 328295"/>
              <a:gd name="T2" fmla="*/ 339217 w 2298065"/>
              <a:gd name="T3" fmla="*/ 114350 h 328295"/>
              <a:gd name="T4" fmla="*/ 138633 w 2298065"/>
              <a:gd name="T5" fmla="*/ 10756 h 328295"/>
              <a:gd name="T6" fmla="*/ 249339 w 2298065"/>
              <a:gd name="T7" fmla="*/ 317677 h 328295"/>
              <a:gd name="T8" fmla="*/ 547243 w 2298065"/>
              <a:gd name="T9" fmla="*/ 195211 h 328295"/>
              <a:gd name="T10" fmla="*/ 744562 w 2298065"/>
              <a:gd name="T11" fmla="*/ 317576 h 328295"/>
              <a:gd name="T12" fmla="*/ 1671866 w 2298065"/>
              <a:gd name="T13" fmla="*/ 115125 h 328295"/>
              <a:gd name="T14" fmla="*/ 1586636 w 2298065"/>
              <a:gd name="T15" fmla="*/ 28282 h 328295"/>
              <a:gd name="T16" fmla="*/ 1468285 w 2298065"/>
              <a:gd name="T17" fmla="*/ 6934 h 328295"/>
              <a:gd name="T18" fmla="*/ 1360398 w 2298065"/>
              <a:gd name="T19" fmla="*/ 0 h 328295"/>
              <a:gd name="T20" fmla="*/ 1253477 w 2298065"/>
              <a:gd name="T21" fmla="*/ 2781 h 328295"/>
              <a:gd name="T22" fmla="*/ 1150289 w 2298065"/>
              <a:gd name="T23" fmla="*/ 16344 h 328295"/>
              <a:gd name="T24" fmla="*/ 1053617 w 2298065"/>
              <a:gd name="T25" fmla="*/ 41770 h 328295"/>
              <a:gd name="T26" fmla="*/ 966228 w 2298065"/>
              <a:gd name="T27" fmla="*/ 80111 h 328295"/>
              <a:gd name="T28" fmla="*/ 892086 w 2298065"/>
              <a:gd name="T29" fmla="*/ 142557 h 328295"/>
              <a:gd name="T30" fmla="*/ 886548 w 2298065"/>
              <a:gd name="T31" fmla="*/ 241071 h 328295"/>
              <a:gd name="T32" fmla="*/ 956906 w 2298065"/>
              <a:gd name="T33" fmla="*/ 292912 h 328295"/>
              <a:gd name="T34" fmla="*/ 1037272 w 2298065"/>
              <a:gd name="T35" fmla="*/ 314604 h 328295"/>
              <a:gd name="T36" fmla="*/ 1138910 w 2298065"/>
              <a:gd name="T37" fmla="*/ 325970 h 328295"/>
              <a:gd name="T38" fmla="*/ 1250696 w 2298065"/>
              <a:gd name="T39" fmla="*/ 327469 h 328295"/>
              <a:gd name="T40" fmla="*/ 1361567 w 2298065"/>
              <a:gd name="T41" fmla="*/ 319582 h 328295"/>
              <a:gd name="T42" fmla="*/ 1468259 w 2298065"/>
              <a:gd name="T43" fmla="*/ 300545 h 328295"/>
              <a:gd name="T44" fmla="*/ 1560207 w 2298065"/>
              <a:gd name="T45" fmla="*/ 266077 h 328295"/>
              <a:gd name="T46" fmla="*/ 1624799 w 2298065"/>
              <a:gd name="T47" fmla="*/ 216725 h 328295"/>
              <a:gd name="T48" fmla="*/ 1358607 w 2298065"/>
              <a:gd name="T49" fmla="*/ 232448 h 328295"/>
              <a:gd name="T50" fmla="*/ 1298587 w 2298065"/>
              <a:gd name="T51" fmla="*/ 250596 h 328295"/>
              <a:gd name="T52" fmla="*/ 1196530 w 2298065"/>
              <a:gd name="T53" fmla="*/ 248881 h 328295"/>
              <a:gd name="T54" fmla="*/ 1131125 w 2298065"/>
              <a:gd name="T55" fmla="*/ 217220 h 328295"/>
              <a:gd name="T56" fmla="*/ 1134732 w 2298065"/>
              <a:gd name="T57" fmla="*/ 165950 h 328295"/>
              <a:gd name="T58" fmla="*/ 1199845 w 2298065"/>
              <a:gd name="T59" fmla="*/ 101866 h 328295"/>
              <a:gd name="T60" fmla="*/ 1311325 w 2298065"/>
              <a:gd name="T61" fmla="*/ 77622 h 328295"/>
              <a:gd name="T62" fmla="*/ 1392986 w 2298065"/>
              <a:gd name="T63" fmla="*/ 86791 h 328295"/>
              <a:gd name="T64" fmla="*/ 1436027 w 2298065"/>
              <a:gd name="T65" fmla="*/ 115125 h 328295"/>
              <a:gd name="T66" fmla="*/ 2297798 w 2298065"/>
              <a:gd name="T67" fmla="*/ 244348 h 328295"/>
              <a:gd name="T68" fmla="*/ 2048560 w 2298065"/>
              <a:gd name="T69" fmla="*/ 10769 h 328295"/>
              <a:gd name="T70" fmla="*/ 1655737 w 2298065"/>
              <a:gd name="T71" fmla="*/ 317436 h 328295"/>
              <a:gd name="T72" fmla="*/ 2297798 w 2298065"/>
              <a:gd name="T73" fmla="*/ 244348 h 328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98065" h="328295">
                <a:moveTo>
                  <a:pt x="883056" y="10807"/>
                </a:moveTo>
                <a:lnTo>
                  <a:pt x="628980" y="10807"/>
                </a:lnTo>
                <a:lnTo>
                  <a:pt x="583311" y="114350"/>
                </a:lnTo>
                <a:lnTo>
                  <a:pt x="339217" y="114350"/>
                </a:lnTo>
                <a:lnTo>
                  <a:pt x="385343" y="10807"/>
                </a:lnTo>
                <a:lnTo>
                  <a:pt x="138633" y="10756"/>
                </a:lnTo>
                <a:lnTo>
                  <a:pt x="0" y="317677"/>
                </a:lnTo>
                <a:lnTo>
                  <a:pt x="249339" y="317677"/>
                </a:lnTo>
                <a:lnTo>
                  <a:pt x="302818" y="195211"/>
                </a:lnTo>
                <a:lnTo>
                  <a:pt x="547243" y="195211"/>
                </a:lnTo>
                <a:lnTo>
                  <a:pt x="492391" y="317576"/>
                </a:lnTo>
                <a:lnTo>
                  <a:pt x="744562" y="317576"/>
                </a:lnTo>
                <a:lnTo>
                  <a:pt x="883056" y="10807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70" y="50406"/>
                </a:lnTo>
                <a:lnTo>
                  <a:pt x="1586636" y="28282"/>
                </a:lnTo>
                <a:lnTo>
                  <a:pt x="1521739" y="13703"/>
                </a:lnTo>
                <a:lnTo>
                  <a:pt x="1468285" y="6934"/>
                </a:lnTo>
                <a:lnTo>
                  <a:pt x="1414399" y="2324"/>
                </a:lnTo>
                <a:lnTo>
                  <a:pt x="1360398" y="0"/>
                </a:lnTo>
                <a:lnTo>
                  <a:pt x="1306639" y="114"/>
                </a:lnTo>
                <a:lnTo>
                  <a:pt x="1253477" y="2781"/>
                </a:lnTo>
                <a:lnTo>
                  <a:pt x="1201242" y="8153"/>
                </a:lnTo>
                <a:lnTo>
                  <a:pt x="1150289" y="16344"/>
                </a:lnTo>
                <a:lnTo>
                  <a:pt x="1100975" y="27508"/>
                </a:lnTo>
                <a:lnTo>
                  <a:pt x="1053617" y="41770"/>
                </a:lnTo>
                <a:lnTo>
                  <a:pt x="1008583" y="59258"/>
                </a:lnTo>
                <a:lnTo>
                  <a:pt x="966228" y="80111"/>
                </a:lnTo>
                <a:lnTo>
                  <a:pt x="922312" y="110045"/>
                </a:lnTo>
                <a:lnTo>
                  <a:pt x="892086" y="142557"/>
                </a:lnTo>
                <a:lnTo>
                  <a:pt x="873887" y="209537"/>
                </a:lnTo>
                <a:lnTo>
                  <a:pt x="886548" y="241071"/>
                </a:lnTo>
                <a:lnTo>
                  <a:pt x="914120" y="269341"/>
                </a:lnTo>
                <a:lnTo>
                  <a:pt x="956906" y="292912"/>
                </a:lnTo>
                <a:lnTo>
                  <a:pt x="993736" y="305079"/>
                </a:lnTo>
                <a:lnTo>
                  <a:pt x="1037272" y="314604"/>
                </a:lnTo>
                <a:lnTo>
                  <a:pt x="1086129" y="321551"/>
                </a:lnTo>
                <a:lnTo>
                  <a:pt x="1138910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44" y="324675"/>
                </a:lnTo>
                <a:lnTo>
                  <a:pt x="1361567" y="319582"/>
                </a:lnTo>
                <a:lnTo>
                  <a:pt x="1413192" y="312254"/>
                </a:lnTo>
                <a:lnTo>
                  <a:pt x="1468259" y="300545"/>
                </a:lnTo>
                <a:lnTo>
                  <a:pt x="1517421" y="285165"/>
                </a:lnTo>
                <a:lnTo>
                  <a:pt x="1560207" y="266077"/>
                </a:lnTo>
                <a:lnTo>
                  <a:pt x="1596148" y="243268"/>
                </a:lnTo>
                <a:lnTo>
                  <a:pt x="1624799" y="216725"/>
                </a:lnTo>
                <a:lnTo>
                  <a:pt x="1383779" y="216725"/>
                </a:lnTo>
                <a:lnTo>
                  <a:pt x="1358607" y="232448"/>
                </a:lnTo>
                <a:lnTo>
                  <a:pt x="1330134" y="243738"/>
                </a:lnTo>
                <a:lnTo>
                  <a:pt x="1298587" y="250596"/>
                </a:lnTo>
                <a:lnTo>
                  <a:pt x="1264221" y="253072"/>
                </a:lnTo>
                <a:lnTo>
                  <a:pt x="1196530" y="248881"/>
                </a:lnTo>
                <a:lnTo>
                  <a:pt x="1153375" y="236359"/>
                </a:lnTo>
                <a:lnTo>
                  <a:pt x="1131125" y="217220"/>
                </a:lnTo>
                <a:lnTo>
                  <a:pt x="1126121" y="193179"/>
                </a:lnTo>
                <a:lnTo>
                  <a:pt x="1134732" y="165950"/>
                </a:lnTo>
                <a:lnTo>
                  <a:pt x="1161503" y="129044"/>
                </a:lnTo>
                <a:lnTo>
                  <a:pt x="1199845" y="101866"/>
                </a:lnTo>
                <a:lnTo>
                  <a:pt x="1249781" y="84658"/>
                </a:lnTo>
                <a:lnTo>
                  <a:pt x="1311325" y="77622"/>
                </a:lnTo>
                <a:lnTo>
                  <a:pt x="1357922" y="79375"/>
                </a:lnTo>
                <a:lnTo>
                  <a:pt x="1392986" y="86791"/>
                </a:lnTo>
                <a:lnTo>
                  <a:pt x="1418399" y="98996"/>
                </a:lnTo>
                <a:lnTo>
                  <a:pt x="1436027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98" y="244348"/>
                </a:moveTo>
                <a:lnTo>
                  <a:pt x="1943519" y="244348"/>
                </a:lnTo>
                <a:lnTo>
                  <a:pt x="2048560" y="10769"/>
                </a:lnTo>
                <a:lnTo>
                  <a:pt x="1792986" y="10769"/>
                </a:lnTo>
                <a:lnTo>
                  <a:pt x="1655737" y="317436"/>
                </a:lnTo>
                <a:lnTo>
                  <a:pt x="2264854" y="317436"/>
                </a:lnTo>
                <a:lnTo>
                  <a:pt x="2297798" y="24434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7D4BEC6-4E25-C22F-C673-6A2B0DFB4F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5792" y="0"/>
            <a:ext cx="5276208" cy="6858000"/>
          </a:xfrm>
          <a:prstGeom prst="roundRect">
            <a:avLst>
              <a:gd name="adj" fmla="val 780"/>
            </a:avLst>
          </a:prstGeom>
          <a:noFill/>
        </p:spPr>
        <p:txBody>
          <a:bodyPr rtlCol="0">
            <a:normAutofit/>
          </a:bodyPr>
          <a:lstStyle>
            <a:lvl1pPr>
              <a:defRPr sz="1100"/>
            </a:lvl1pPr>
          </a:lstStyle>
          <a:p>
            <a:pPr lvl="0"/>
            <a:endParaRPr lang="en-US" noProof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960"/>
              </a:lnSpc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48514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5570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10E4AB-E260-EB0B-6BB5-ADDC6CF30F35}"/>
              </a:ext>
            </a:extLst>
          </p:cNvPr>
          <p:cNvSpPr/>
          <p:nvPr userDrawn="1"/>
        </p:nvSpPr>
        <p:spPr>
          <a:xfrm>
            <a:off x="185738" y="6550025"/>
            <a:ext cx="1978025" cy="307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auto">
          <a:xfrm>
            <a:off x="381000" y="6388100"/>
            <a:ext cx="25066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000000"/>
                </a:solidFill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10" name="object 4"/>
          <p:cNvSpPr>
            <a:spLocks/>
          </p:cNvSpPr>
          <p:nvPr userDrawn="1"/>
        </p:nvSpPr>
        <p:spPr bwMode="auto">
          <a:xfrm>
            <a:off x="10463213" y="6332538"/>
            <a:ext cx="1392237" cy="200025"/>
          </a:xfrm>
          <a:custGeom>
            <a:avLst/>
            <a:gdLst>
              <a:gd name="T0" fmla="*/ 628980 w 2298065"/>
              <a:gd name="T1" fmla="*/ 10807 h 328295"/>
              <a:gd name="T2" fmla="*/ 339217 w 2298065"/>
              <a:gd name="T3" fmla="*/ 114350 h 328295"/>
              <a:gd name="T4" fmla="*/ 138633 w 2298065"/>
              <a:gd name="T5" fmla="*/ 10756 h 328295"/>
              <a:gd name="T6" fmla="*/ 249339 w 2298065"/>
              <a:gd name="T7" fmla="*/ 317677 h 328295"/>
              <a:gd name="T8" fmla="*/ 547243 w 2298065"/>
              <a:gd name="T9" fmla="*/ 195211 h 328295"/>
              <a:gd name="T10" fmla="*/ 744562 w 2298065"/>
              <a:gd name="T11" fmla="*/ 317576 h 328295"/>
              <a:gd name="T12" fmla="*/ 1671866 w 2298065"/>
              <a:gd name="T13" fmla="*/ 115125 h 328295"/>
              <a:gd name="T14" fmla="*/ 1586636 w 2298065"/>
              <a:gd name="T15" fmla="*/ 28282 h 328295"/>
              <a:gd name="T16" fmla="*/ 1468285 w 2298065"/>
              <a:gd name="T17" fmla="*/ 6934 h 328295"/>
              <a:gd name="T18" fmla="*/ 1360398 w 2298065"/>
              <a:gd name="T19" fmla="*/ 0 h 328295"/>
              <a:gd name="T20" fmla="*/ 1253477 w 2298065"/>
              <a:gd name="T21" fmla="*/ 2781 h 328295"/>
              <a:gd name="T22" fmla="*/ 1150289 w 2298065"/>
              <a:gd name="T23" fmla="*/ 16344 h 328295"/>
              <a:gd name="T24" fmla="*/ 1053617 w 2298065"/>
              <a:gd name="T25" fmla="*/ 41770 h 328295"/>
              <a:gd name="T26" fmla="*/ 966228 w 2298065"/>
              <a:gd name="T27" fmla="*/ 80111 h 328295"/>
              <a:gd name="T28" fmla="*/ 892086 w 2298065"/>
              <a:gd name="T29" fmla="*/ 142557 h 328295"/>
              <a:gd name="T30" fmla="*/ 886548 w 2298065"/>
              <a:gd name="T31" fmla="*/ 241071 h 328295"/>
              <a:gd name="T32" fmla="*/ 956906 w 2298065"/>
              <a:gd name="T33" fmla="*/ 292912 h 328295"/>
              <a:gd name="T34" fmla="*/ 1037272 w 2298065"/>
              <a:gd name="T35" fmla="*/ 314604 h 328295"/>
              <a:gd name="T36" fmla="*/ 1138910 w 2298065"/>
              <a:gd name="T37" fmla="*/ 325970 h 328295"/>
              <a:gd name="T38" fmla="*/ 1250696 w 2298065"/>
              <a:gd name="T39" fmla="*/ 327469 h 328295"/>
              <a:gd name="T40" fmla="*/ 1361567 w 2298065"/>
              <a:gd name="T41" fmla="*/ 319582 h 328295"/>
              <a:gd name="T42" fmla="*/ 1468259 w 2298065"/>
              <a:gd name="T43" fmla="*/ 300545 h 328295"/>
              <a:gd name="T44" fmla="*/ 1560207 w 2298065"/>
              <a:gd name="T45" fmla="*/ 266077 h 328295"/>
              <a:gd name="T46" fmla="*/ 1624799 w 2298065"/>
              <a:gd name="T47" fmla="*/ 216725 h 328295"/>
              <a:gd name="T48" fmla="*/ 1358607 w 2298065"/>
              <a:gd name="T49" fmla="*/ 232448 h 328295"/>
              <a:gd name="T50" fmla="*/ 1298587 w 2298065"/>
              <a:gd name="T51" fmla="*/ 250596 h 328295"/>
              <a:gd name="T52" fmla="*/ 1196530 w 2298065"/>
              <a:gd name="T53" fmla="*/ 248881 h 328295"/>
              <a:gd name="T54" fmla="*/ 1131125 w 2298065"/>
              <a:gd name="T55" fmla="*/ 217220 h 328295"/>
              <a:gd name="T56" fmla="*/ 1134732 w 2298065"/>
              <a:gd name="T57" fmla="*/ 165950 h 328295"/>
              <a:gd name="T58" fmla="*/ 1199845 w 2298065"/>
              <a:gd name="T59" fmla="*/ 101866 h 328295"/>
              <a:gd name="T60" fmla="*/ 1311325 w 2298065"/>
              <a:gd name="T61" fmla="*/ 77622 h 328295"/>
              <a:gd name="T62" fmla="*/ 1392986 w 2298065"/>
              <a:gd name="T63" fmla="*/ 86791 h 328295"/>
              <a:gd name="T64" fmla="*/ 1436027 w 2298065"/>
              <a:gd name="T65" fmla="*/ 115125 h 328295"/>
              <a:gd name="T66" fmla="*/ 2297798 w 2298065"/>
              <a:gd name="T67" fmla="*/ 244348 h 328295"/>
              <a:gd name="T68" fmla="*/ 2048560 w 2298065"/>
              <a:gd name="T69" fmla="*/ 10769 h 328295"/>
              <a:gd name="T70" fmla="*/ 1655737 w 2298065"/>
              <a:gd name="T71" fmla="*/ 317436 h 328295"/>
              <a:gd name="T72" fmla="*/ 2297798 w 2298065"/>
              <a:gd name="T73" fmla="*/ 244348 h 328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98065" h="328295">
                <a:moveTo>
                  <a:pt x="883056" y="10807"/>
                </a:moveTo>
                <a:lnTo>
                  <a:pt x="628980" y="10807"/>
                </a:lnTo>
                <a:lnTo>
                  <a:pt x="583311" y="114350"/>
                </a:lnTo>
                <a:lnTo>
                  <a:pt x="339217" y="114350"/>
                </a:lnTo>
                <a:lnTo>
                  <a:pt x="385343" y="10807"/>
                </a:lnTo>
                <a:lnTo>
                  <a:pt x="138633" y="10756"/>
                </a:lnTo>
                <a:lnTo>
                  <a:pt x="0" y="317677"/>
                </a:lnTo>
                <a:lnTo>
                  <a:pt x="249339" y="317677"/>
                </a:lnTo>
                <a:lnTo>
                  <a:pt x="302818" y="195211"/>
                </a:lnTo>
                <a:lnTo>
                  <a:pt x="547243" y="195211"/>
                </a:lnTo>
                <a:lnTo>
                  <a:pt x="492391" y="317576"/>
                </a:lnTo>
                <a:lnTo>
                  <a:pt x="744562" y="317576"/>
                </a:lnTo>
                <a:lnTo>
                  <a:pt x="883056" y="10807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70" y="50406"/>
                </a:lnTo>
                <a:lnTo>
                  <a:pt x="1586636" y="28282"/>
                </a:lnTo>
                <a:lnTo>
                  <a:pt x="1521739" y="13703"/>
                </a:lnTo>
                <a:lnTo>
                  <a:pt x="1468285" y="6934"/>
                </a:lnTo>
                <a:lnTo>
                  <a:pt x="1414399" y="2324"/>
                </a:lnTo>
                <a:lnTo>
                  <a:pt x="1360398" y="0"/>
                </a:lnTo>
                <a:lnTo>
                  <a:pt x="1306639" y="114"/>
                </a:lnTo>
                <a:lnTo>
                  <a:pt x="1253477" y="2781"/>
                </a:lnTo>
                <a:lnTo>
                  <a:pt x="1201242" y="8153"/>
                </a:lnTo>
                <a:lnTo>
                  <a:pt x="1150289" y="16344"/>
                </a:lnTo>
                <a:lnTo>
                  <a:pt x="1100975" y="27508"/>
                </a:lnTo>
                <a:lnTo>
                  <a:pt x="1053617" y="41770"/>
                </a:lnTo>
                <a:lnTo>
                  <a:pt x="1008583" y="59258"/>
                </a:lnTo>
                <a:lnTo>
                  <a:pt x="966228" y="80111"/>
                </a:lnTo>
                <a:lnTo>
                  <a:pt x="922312" y="110045"/>
                </a:lnTo>
                <a:lnTo>
                  <a:pt x="892086" y="142557"/>
                </a:lnTo>
                <a:lnTo>
                  <a:pt x="873887" y="209537"/>
                </a:lnTo>
                <a:lnTo>
                  <a:pt x="886548" y="241071"/>
                </a:lnTo>
                <a:lnTo>
                  <a:pt x="914120" y="269341"/>
                </a:lnTo>
                <a:lnTo>
                  <a:pt x="956906" y="292912"/>
                </a:lnTo>
                <a:lnTo>
                  <a:pt x="993736" y="305079"/>
                </a:lnTo>
                <a:lnTo>
                  <a:pt x="1037272" y="314604"/>
                </a:lnTo>
                <a:lnTo>
                  <a:pt x="1086129" y="321551"/>
                </a:lnTo>
                <a:lnTo>
                  <a:pt x="1138910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44" y="324675"/>
                </a:lnTo>
                <a:lnTo>
                  <a:pt x="1361567" y="319582"/>
                </a:lnTo>
                <a:lnTo>
                  <a:pt x="1413192" y="312254"/>
                </a:lnTo>
                <a:lnTo>
                  <a:pt x="1468259" y="300545"/>
                </a:lnTo>
                <a:lnTo>
                  <a:pt x="1517421" y="285165"/>
                </a:lnTo>
                <a:lnTo>
                  <a:pt x="1560207" y="266077"/>
                </a:lnTo>
                <a:lnTo>
                  <a:pt x="1596148" y="243268"/>
                </a:lnTo>
                <a:lnTo>
                  <a:pt x="1624799" y="216725"/>
                </a:lnTo>
                <a:lnTo>
                  <a:pt x="1383779" y="216725"/>
                </a:lnTo>
                <a:lnTo>
                  <a:pt x="1358607" y="232448"/>
                </a:lnTo>
                <a:lnTo>
                  <a:pt x="1330134" y="243738"/>
                </a:lnTo>
                <a:lnTo>
                  <a:pt x="1298587" y="250596"/>
                </a:lnTo>
                <a:lnTo>
                  <a:pt x="1264221" y="253072"/>
                </a:lnTo>
                <a:lnTo>
                  <a:pt x="1196530" y="248881"/>
                </a:lnTo>
                <a:lnTo>
                  <a:pt x="1153375" y="236359"/>
                </a:lnTo>
                <a:lnTo>
                  <a:pt x="1131125" y="217220"/>
                </a:lnTo>
                <a:lnTo>
                  <a:pt x="1126121" y="193179"/>
                </a:lnTo>
                <a:lnTo>
                  <a:pt x="1134732" y="165950"/>
                </a:lnTo>
                <a:lnTo>
                  <a:pt x="1161503" y="129044"/>
                </a:lnTo>
                <a:lnTo>
                  <a:pt x="1199845" y="101866"/>
                </a:lnTo>
                <a:lnTo>
                  <a:pt x="1249781" y="84658"/>
                </a:lnTo>
                <a:lnTo>
                  <a:pt x="1311325" y="77622"/>
                </a:lnTo>
                <a:lnTo>
                  <a:pt x="1357922" y="79375"/>
                </a:lnTo>
                <a:lnTo>
                  <a:pt x="1392986" y="86791"/>
                </a:lnTo>
                <a:lnTo>
                  <a:pt x="1418399" y="98996"/>
                </a:lnTo>
                <a:lnTo>
                  <a:pt x="1436027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98" y="244348"/>
                </a:moveTo>
                <a:lnTo>
                  <a:pt x="1943519" y="244348"/>
                </a:lnTo>
                <a:lnTo>
                  <a:pt x="2048560" y="10769"/>
                </a:lnTo>
                <a:lnTo>
                  <a:pt x="1792986" y="10769"/>
                </a:lnTo>
                <a:lnTo>
                  <a:pt x="1655737" y="317436"/>
                </a:lnTo>
                <a:lnTo>
                  <a:pt x="2264854" y="317436"/>
                </a:lnTo>
                <a:lnTo>
                  <a:pt x="2297798" y="24434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7D4BEC6-4E25-C22F-C673-6A2B0DFB4F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>
              <a:defRPr sz="1100"/>
            </a:lvl1pPr>
          </a:lstStyle>
          <a:p>
            <a:pPr lvl="0"/>
            <a:endParaRPr lang="en-US" noProof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960"/>
              </a:lnSpc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48514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0091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4"/>
          <p:cNvSpPr txBox="1">
            <a:spLocks noChangeArrowheads="1"/>
          </p:cNvSpPr>
          <p:nvPr userDrawn="1"/>
        </p:nvSpPr>
        <p:spPr bwMode="auto">
          <a:xfrm>
            <a:off x="5467350" y="1376363"/>
            <a:ext cx="360363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1</a:t>
            </a:r>
          </a:p>
        </p:txBody>
      </p:sp>
      <p:sp>
        <p:nvSpPr>
          <p:cNvPr id="11" name="TextBox 6"/>
          <p:cNvSpPr txBox="1">
            <a:spLocks noChangeArrowheads="1"/>
          </p:cNvSpPr>
          <p:nvPr userDrawn="1"/>
        </p:nvSpPr>
        <p:spPr bwMode="auto">
          <a:xfrm>
            <a:off x="5467350" y="2181225"/>
            <a:ext cx="360363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2</a:t>
            </a:r>
          </a:p>
        </p:txBody>
      </p:sp>
      <p:sp>
        <p:nvSpPr>
          <p:cNvPr id="12" name="TextBox 7"/>
          <p:cNvSpPr txBox="1">
            <a:spLocks noChangeArrowheads="1"/>
          </p:cNvSpPr>
          <p:nvPr userDrawn="1"/>
        </p:nvSpPr>
        <p:spPr bwMode="auto">
          <a:xfrm>
            <a:off x="5467350" y="2984500"/>
            <a:ext cx="360363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3</a:t>
            </a:r>
          </a:p>
        </p:txBody>
      </p:sp>
      <p:sp>
        <p:nvSpPr>
          <p:cNvPr id="13" name="TextBox 8"/>
          <p:cNvSpPr txBox="1">
            <a:spLocks noChangeArrowheads="1"/>
          </p:cNvSpPr>
          <p:nvPr userDrawn="1"/>
        </p:nvSpPr>
        <p:spPr bwMode="auto">
          <a:xfrm>
            <a:off x="5467350" y="3787775"/>
            <a:ext cx="360363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4</a:t>
            </a:r>
          </a:p>
        </p:txBody>
      </p:sp>
      <p:sp>
        <p:nvSpPr>
          <p:cNvPr id="14" name="TextBox 9"/>
          <p:cNvSpPr txBox="1">
            <a:spLocks noChangeArrowheads="1"/>
          </p:cNvSpPr>
          <p:nvPr userDrawn="1"/>
        </p:nvSpPr>
        <p:spPr bwMode="auto">
          <a:xfrm>
            <a:off x="5467350" y="4591050"/>
            <a:ext cx="360363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5</a:t>
            </a:r>
          </a:p>
        </p:txBody>
      </p:sp>
      <p:sp>
        <p:nvSpPr>
          <p:cNvPr id="16" name="TextBox 10"/>
          <p:cNvSpPr txBox="1">
            <a:spLocks noChangeArrowheads="1"/>
          </p:cNvSpPr>
          <p:nvPr userDrawn="1"/>
        </p:nvSpPr>
        <p:spPr bwMode="auto">
          <a:xfrm>
            <a:off x="5467350" y="5395913"/>
            <a:ext cx="360363" cy="63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6</a:t>
            </a:r>
          </a:p>
        </p:txBody>
      </p:sp>
      <p:graphicFrame>
        <p:nvGraphicFramePr>
          <p:cNvPr id="17" name="Table 4">
            <a:extLst>
              <a:ext uri="{FF2B5EF4-FFF2-40B4-BE49-F238E27FC236}">
                <a16:creationId xmlns:a16="http://schemas.microsoft.com/office/drawing/2014/main" id="{7E461935-4790-7350-6215-ED825464B90C}"/>
              </a:ext>
            </a:extLst>
          </p:cNvPr>
          <p:cNvGraphicFramePr>
            <a:graphicFrameLocks noGrp="1"/>
          </p:cNvGraphicFramePr>
          <p:nvPr/>
        </p:nvGraphicFramePr>
        <p:xfrm>
          <a:off x="5827713" y="1330325"/>
          <a:ext cx="5681662" cy="48021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662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A01A249A-4496-2C2C-BF7F-0810D5826C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385888"/>
            <a:ext cx="5308600" cy="4724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E4C885B0-AFA8-481B-458D-B0C90977EF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35937" y="1329798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00E85C0-6249-AE21-2F6B-75772B9FC24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35937" y="2133666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BD87C0C7-0425-9F1E-FEDB-4CA5AD9CDC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35937" y="2937534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77EB05F3-D9D1-F489-8913-B48C904C610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35937" y="3731353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7596D6AC-D7D7-E23B-C79F-7FED4E81CBF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35937" y="4535221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7BDD0D29-61E6-C4BB-9BE1-DDECD871810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935937" y="5339089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 sz="850" smtClean="0"/>
            </a:lvl1pPr>
          </a:lstStyle>
          <a:p>
            <a:pPr>
              <a:defRPr/>
            </a:pPr>
            <a:fld id="{873AF162-DCF7-4C34-8146-B59F5C373D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823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D62ACF-0A6A-4D22-9130-961385501E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459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95A9574-940D-FDA6-CC3F-6CAF80554C81}"/>
              </a:ext>
            </a:extLst>
          </p:cNvPr>
          <p:cNvGraphicFramePr>
            <a:graphicFrameLocks noGrp="1"/>
          </p:cNvGraphicFramePr>
          <p:nvPr/>
        </p:nvGraphicFramePr>
        <p:xfrm>
          <a:off x="6129338" y="1289050"/>
          <a:ext cx="5681662" cy="48037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662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pic>
        <p:nvPicPr>
          <p:cNvPr id="10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1150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7"/>
          <p:cNvSpPr txBox="1">
            <a:spLocks noChangeArrowheads="1"/>
          </p:cNvSpPr>
          <p:nvPr userDrawn="1"/>
        </p:nvSpPr>
        <p:spPr bwMode="auto">
          <a:xfrm>
            <a:off x="5308600" y="1296988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1</a:t>
            </a:r>
          </a:p>
        </p:txBody>
      </p:sp>
      <p:sp>
        <p:nvSpPr>
          <p:cNvPr id="12" name="TextBox 8"/>
          <p:cNvSpPr txBox="1">
            <a:spLocks noChangeArrowheads="1"/>
          </p:cNvSpPr>
          <p:nvPr userDrawn="1"/>
        </p:nvSpPr>
        <p:spPr bwMode="auto">
          <a:xfrm>
            <a:off x="5308600" y="2100263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2</a:t>
            </a:r>
          </a:p>
        </p:txBody>
      </p:sp>
      <p:sp>
        <p:nvSpPr>
          <p:cNvPr id="13" name="TextBox 9"/>
          <p:cNvSpPr txBox="1">
            <a:spLocks noChangeArrowheads="1"/>
          </p:cNvSpPr>
          <p:nvPr userDrawn="1"/>
        </p:nvSpPr>
        <p:spPr bwMode="auto">
          <a:xfrm>
            <a:off x="5308600" y="2903538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3</a:t>
            </a:r>
          </a:p>
        </p:txBody>
      </p:sp>
      <p:sp>
        <p:nvSpPr>
          <p:cNvPr id="15" name="TextBox 10"/>
          <p:cNvSpPr txBox="1">
            <a:spLocks noChangeArrowheads="1"/>
          </p:cNvSpPr>
          <p:nvPr userDrawn="1"/>
        </p:nvSpPr>
        <p:spPr bwMode="auto">
          <a:xfrm>
            <a:off x="5308600" y="3708400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4</a:t>
            </a:r>
          </a:p>
        </p:txBody>
      </p:sp>
      <p:sp>
        <p:nvSpPr>
          <p:cNvPr id="21" name="TextBox 11"/>
          <p:cNvSpPr txBox="1">
            <a:spLocks noChangeArrowheads="1"/>
          </p:cNvSpPr>
          <p:nvPr userDrawn="1"/>
        </p:nvSpPr>
        <p:spPr bwMode="auto">
          <a:xfrm>
            <a:off x="5308600" y="4511675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5</a:t>
            </a:r>
          </a:p>
        </p:txBody>
      </p:sp>
      <p:sp>
        <p:nvSpPr>
          <p:cNvPr id="22" name="TextBox 12"/>
          <p:cNvSpPr txBox="1">
            <a:spLocks noChangeArrowheads="1"/>
          </p:cNvSpPr>
          <p:nvPr userDrawn="1"/>
        </p:nvSpPr>
        <p:spPr bwMode="auto">
          <a:xfrm>
            <a:off x="5308600" y="5314950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908" y="764948"/>
            <a:ext cx="4569691" cy="679904"/>
          </a:xfrm>
        </p:spPr>
        <p:txBody>
          <a:bodyPr>
            <a:noAutofit/>
          </a:bodyPr>
          <a:lstStyle>
            <a:lvl1pPr>
              <a:defRPr sz="6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7693BA-12CB-A54D-5CCA-FE1E8A3D22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6833" y="1289606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892D0D5B-6510-AD02-8C4D-491AED502E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833" y="2093474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1347D71E-A89A-CA72-D43D-AB2F09FC0B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6833" y="2897342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EFF4B97F-94B0-5E7B-313E-07C4B5A7EA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6833" y="3691161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3D13E92D-1504-B461-D279-EFBEB8B462C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36833" y="4495029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5CB66402-644A-4D4F-E8E4-8C3E88F6AF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36833" y="5298897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 sz="850" smtClean="0"/>
            </a:lvl1pPr>
          </a:lstStyle>
          <a:p>
            <a:pPr>
              <a:defRPr/>
            </a:pPr>
            <a:fld id="{DC8E9207-BA7B-4C64-B6F4-2022429F84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44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95A9574-940D-FDA6-CC3F-6CAF80554C81}"/>
              </a:ext>
            </a:extLst>
          </p:cNvPr>
          <p:cNvGraphicFramePr>
            <a:graphicFrameLocks noGrp="1"/>
          </p:cNvGraphicFramePr>
          <p:nvPr/>
        </p:nvGraphicFramePr>
        <p:xfrm>
          <a:off x="6129338" y="1289050"/>
          <a:ext cx="5681662" cy="48037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662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pic>
        <p:nvPicPr>
          <p:cNvPr id="25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2" t="1402" b="1402"/>
          <a:stretch>
            <a:fillRect/>
          </a:stretch>
        </p:blipFill>
        <p:spPr bwMode="auto">
          <a:xfrm>
            <a:off x="0" y="0"/>
            <a:ext cx="61293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TextBox 7"/>
          <p:cNvSpPr txBox="1">
            <a:spLocks noChangeArrowheads="1"/>
          </p:cNvSpPr>
          <p:nvPr userDrawn="1"/>
        </p:nvSpPr>
        <p:spPr bwMode="auto">
          <a:xfrm>
            <a:off x="574675" y="5208588"/>
            <a:ext cx="4802188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9000">
                <a:solidFill>
                  <a:srgbClr val="000000"/>
                </a:solidFill>
              </a:rPr>
              <a:t>Contents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7693BA-12CB-A54D-5CCA-FE1E8A3D22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6834" y="1289606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892D0D5B-6510-AD02-8C4D-491AED502E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834" y="2093474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1347D71E-A89A-CA72-D43D-AB2F09FC0B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6834" y="2897342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EFF4B97F-94B0-5E7B-313E-07C4B5A7EA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6834" y="3691161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3D13E92D-1504-B461-D279-EFBEB8B462C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36834" y="4495029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5CB66402-644A-4D4F-E8E4-8C3E88F6AF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36834" y="5298897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ECB1CA6B-465C-CCC9-F5F5-B180F390A4B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889509" y="1289606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11CB6F8D-8191-A309-8404-7611BA0BF12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889509" y="2093474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613A7B53-718D-2272-6658-7E54DEA26E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889509" y="2897342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5885D785-06FC-099B-F6B5-E1FA0DB3F5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889509" y="3691161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488DB141-5AB8-D7EF-E12D-D7F84994345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889509" y="4495029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8FB384A6-7D1F-86D9-1C3C-99B0835E8FE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889509" y="5298897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 sz="850" smtClean="0"/>
            </a:lvl1pPr>
          </a:lstStyle>
          <a:p>
            <a:pPr>
              <a:defRPr/>
            </a:pPr>
            <a:fld id="{6A7B3819-D2D1-47B4-A44A-2F0318CBE9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5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81000" y="157163"/>
            <a:ext cx="11430000" cy="67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  <a:endParaRPr lang="en-US" alt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81000" y="1104900"/>
            <a:ext cx="114300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6013" y="6481763"/>
            <a:ext cx="534987" cy="30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850" smtClean="0">
                <a:solidFill>
                  <a:srgbClr val="000000"/>
                </a:solidFill>
                <a:latin typeface="Arial" panose="020B0604020202020204"/>
              </a:defRPr>
            </a:lvl1pPr>
          </a:lstStyle>
          <a:p>
            <a:pPr>
              <a:defRPr/>
            </a:pPr>
            <a:fld id="{BF08AFE7-A1D4-4FA9-A622-833EF733FA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17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18" r:id="rId14"/>
    <p:sldLayoutId id="2147483719" r:id="rId15"/>
    <p:sldLayoutId id="2147483720" r:id="rId16"/>
    <p:sldLayoutId id="2147483721" r:id="rId17"/>
    <p:sldLayoutId id="2147483722" r:id="rId18"/>
    <p:sldLayoutId id="2147483723" r:id="rId19"/>
    <p:sldLayoutId id="2147483724" r:id="rId20"/>
    <p:sldLayoutId id="2147483725" r:id="rId21"/>
    <p:sldLayoutId id="2147483747" r:id="rId22"/>
    <p:sldLayoutId id="2147483748" r:id="rId23"/>
    <p:sldLayoutId id="2147483749" r:id="rId24"/>
    <p:sldLayoutId id="2147483750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51" r:id="rId31"/>
    <p:sldLayoutId id="2147483752" r:id="rId32"/>
    <p:sldLayoutId id="2147483753" r:id="rId33"/>
    <p:sldLayoutId id="2147483731" r:id="rId34"/>
    <p:sldLayoutId id="2147483732" r:id="rId35"/>
    <p:sldLayoutId id="2147483733" r:id="rId36"/>
    <p:sldLayoutId id="2147483734" r:id="rId37"/>
  </p:sldLayoutIdLs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1000" y="2197100"/>
            <a:ext cx="6578600" cy="1412875"/>
          </a:xfrm>
        </p:spPr>
        <p:txBody>
          <a:bodyPr/>
          <a:lstStyle/>
          <a:p>
            <a:pPr>
              <a:lnSpc>
                <a:spcPts val="4863"/>
              </a:lnSpc>
            </a:pPr>
            <a:r>
              <a:rPr lang="en-US" altLang="en-US" dirty="0" smtClean="0"/>
              <a:t>Weekly </a:t>
            </a:r>
            <a:r>
              <a:rPr lang="en-US" altLang="en-US" dirty="0"/>
              <a:t>Playback</a:t>
            </a:r>
          </a:p>
        </p:txBody>
      </p:sp>
      <p:sp>
        <p:nvSpPr>
          <p:cNvPr id="22531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81000" y="3748088"/>
            <a:ext cx="6578600" cy="2233612"/>
          </a:xfrm>
        </p:spPr>
        <p:txBody>
          <a:bodyPr anchor="t"/>
          <a:lstStyle/>
          <a:p>
            <a:r>
              <a:rPr lang="en-US" altLang="en-US" dirty="0" smtClean="0"/>
              <a:t>January 9th </a:t>
            </a:r>
            <a:r>
              <a:rPr lang="en-US" altLang="en-US" dirty="0"/>
              <a:t>2022</a:t>
            </a:r>
          </a:p>
        </p:txBody>
      </p:sp>
      <p:sp>
        <p:nvSpPr>
          <p:cNvPr id="22532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81000" y="4930775"/>
            <a:ext cx="6578600" cy="1000125"/>
          </a:xfrm>
        </p:spPr>
        <p:txBody>
          <a:bodyPr/>
          <a:lstStyle/>
          <a:p>
            <a:r>
              <a:rPr lang="en-US" altLang="en-US" dirty="0" smtClean="0"/>
              <a:t>Akula Sai Bala Siva Jyothika</a:t>
            </a:r>
            <a:endParaRPr lang="en-US" altLang="en-US" dirty="0"/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4"/>
          <p:cNvSpPr>
            <a:spLocks noGrp="1"/>
          </p:cNvSpPr>
          <p:nvPr>
            <p:ph type="title"/>
          </p:nvPr>
        </p:nvSpPr>
        <p:spPr>
          <a:xfrm>
            <a:off x="381000" y="157163"/>
            <a:ext cx="11430000" cy="477837"/>
          </a:xfrm>
        </p:spPr>
        <p:txBody>
          <a:bodyPr>
            <a:normAutofit fontScale="90000"/>
          </a:bodyPr>
          <a:lstStyle/>
          <a:p>
            <a:r>
              <a:rPr lang="en-US" altLang="en-US" sz="3200" b="1"/>
              <a:t>Previous Learning Schedule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0EB297-3A36-D521-804D-9228CC3340F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6C6EA6C-3905-420F-8362-B8ACDB0EAE17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2355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81000" y="635000"/>
            <a:ext cx="11430000" cy="350838"/>
          </a:xfrm>
        </p:spPr>
        <p:txBody>
          <a:bodyPr/>
          <a:lstStyle/>
          <a:p>
            <a:r>
              <a:rPr lang="en-US" altLang="en-US" dirty="0">
                <a:solidFill>
                  <a:schemeClr val="accent1"/>
                </a:solidFill>
              </a:rPr>
              <a:t>As of </a:t>
            </a:r>
            <a:r>
              <a:rPr lang="en-US" altLang="en-US" dirty="0" smtClean="0">
                <a:solidFill>
                  <a:schemeClr val="accent1"/>
                </a:solidFill>
              </a:rPr>
              <a:t>January 9th 2023</a:t>
            </a:r>
            <a:endParaRPr lang="en-US" altLang="en-US" dirty="0">
              <a:solidFill>
                <a:schemeClr val="accent1"/>
              </a:solidFill>
            </a:endParaRPr>
          </a:p>
        </p:txBody>
      </p:sp>
      <p:sp>
        <p:nvSpPr>
          <p:cNvPr id="23557" name="Text Placeholder 5"/>
          <p:cNvSpPr txBox="1">
            <a:spLocks/>
          </p:cNvSpPr>
          <p:nvPr/>
        </p:nvSpPr>
        <p:spPr bwMode="auto">
          <a:xfrm>
            <a:off x="353602" y="1721146"/>
            <a:ext cx="11252200" cy="16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1217613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12176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234950" indent="-234950" defTabSz="12176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474663" indent="-234950" defTabSz="12176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709613" indent="-234950" defTabSz="12176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166813" indent="-234950" defTabSz="1217613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1624013" indent="-234950" defTabSz="1217613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081213" indent="-234950" defTabSz="1217613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2538413" indent="-234950" defTabSz="1217613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1400">
                <a:solidFill>
                  <a:srgbClr val="000000"/>
                </a:solidFill>
              </a:rPr>
              <a:t>Progress by course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sz="1400">
              <a:solidFill>
                <a:srgbClr val="000000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C19A9B9-F5A5-0538-330E-4A0ECA4485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9758704"/>
              </p:ext>
            </p:extLst>
          </p:nvPr>
        </p:nvGraphicFramePr>
        <p:xfrm>
          <a:off x="468313" y="2287588"/>
          <a:ext cx="2620962" cy="38560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209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71207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AWS Cloud Practitioner</a:t>
                      </a: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874" marR="121874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+mn-lt"/>
                        </a:rPr>
                        <a:t>Azure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874" marR="121874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+mn-lt"/>
                        </a:rPr>
                        <a:t>Unix</a:t>
                      </a:r>
                      <a:r>
                        <a:rPr lang="en-US" sz="1400" b="1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Fundamentals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874" marR="121874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+mn-lt"/>
                        </a:rPr>
                        <a:t>Database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874" marR="121874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1" dirty="0" err="1" smtClean="0">
                          <a:solidFill>
                            <a:schemeClr val="tx1"/>
                          </a:solidFill>
                          <a:latin typeface="+mn-lt"/>
                        </a:rPr>
                        <a:t>Server&amp;Database</a:t>
                      </a:r>
                      <a:r>
                        <a:rPr lang="en-US" sz="1400" b="1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Monitoring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874" marR="121874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" name="Chevron 12">
            <a:extLst>
              <a:ext uri="{FF2B5EF4-FFF2-40B4-BE49-F238E27FC236}">
                <a16:creationId xmlns:a16="http://schemas.microsoft.com/office/drawing/2014/main" id="{F49E2817-A4A9-4AA8-B6C7-AEEF99A402FD}"/>
              </a:ext>
            </a:extLst>
          </p:cNvPr>
          <p:cNvSpPr/>
          <p:nvPr/>
        </p:nvSpPr>
        <p:spPr>
          <a:xfrm>
            <a:off x="8500636" y="1708609"/>
            <a:ext cx="3181046" cy="587375"/>
          </a:xfrm>
          <a:prstGeom prst="chevron">
            <a:avLst/>
          </a:prstGeom>
          <a:solidFill>
            <a:schemeClr val="bg1">
              <a:lumMod val="6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8533" tIns="118533" rIns="118533" bIns="118533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rgbClr val="FFFFFF"/>
                </a:solidFill>
              </a:rPr>
              <a:t>As of Today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518453"/>
              </p:ext>
            </p:extLst>
          </p:nvPr>
        </p:nvGraphicFramePr>
        <p:xfrm>
          <a:off x="3090863" y="2287588"/>
          <a:ext cx="2728912" cy="38560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28912">
                  <a:extLst>
                    <a:ext uri="{9D8B030D-6E8A-4147-A177-3AD203B41FA5}">
                      <a16:colId xmlns:a16="http://schemas.microsoft.com/office/drawing/2014/main" val="2362371537"/>
                    </a:ext>
                  </a:extLst>
                </a:gridCol>
              </a:tblGrid>
              <a:tr h="771207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</a:p>
                  </a:txBody>
                  <a:tcPr marL="121936" marR="121936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4299406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Not 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36" marR="121936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E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840590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36" marR="121936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475308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Not</a:t>
                      </a:r>
                      <a:r>
                        <a:rPr lang="en-US" sz="1400" b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36" marR="121936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987303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Not 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36" marR="121936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E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0302534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7825325"/>
              </p:ext>
            </p:extLst>
          </p:nvPr>
        </p:nvGraphicFramePr>
        <p:xfrm>
          <a:off x="8500636" y="2278100"/>
          <a:ext cx="2574924" cy="38560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74924">
                  <a:extLst>
                    <a:ext uri="{9D8B030D-6E8A-4147-A177-3AD203B41FA5}">
                      <a16:colId xmlns:a16="http://schemas.microsoft.com/office/drawing/2014/main" val="4192505638"/>
                    </a:ext>
                  </a:extLst>
                </a:gridCol>
              </a:tblGrid>
              <a:tr h="771207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</a:p>
                  </a:txBody>
                  <a:tcPr marL="121865" marR="121865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191040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Not</a:t>
                      </a:r>
                      <a:r>
                        <a:rPr lang="en-US" sz="1400" b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865" marR="121865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E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7864456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865" marR="121865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529060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Not 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865" marR="121865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9490107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Not 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865" marR="121865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E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48686"/>
                  </a:ext>
                </a:extLst>
              </a:tr>
            </a:tbl>
          </a:graphicData>
        </a:graphic>
      </p:graphicFrame>
      <p:sp>
        <p:nvSpPr>
          <p:cNvPr id="15" name="Pentagon 14">
            <a:extLst>
              <a:ext uri="{FF2B5EF4-FFF2-40B4-BE49-F238E27FC236}">
                <a16:creationId xmlns:a16="http://schemas.microsoft.com/office/drawing/2014/main" id="{B5322674-F117-05FD-A8A7-15B3FD9219E0}"/>
              </a:ext>
            </a:extLst>
          </p:cNvPr>
          <p:cNvSpPr/>
          <p:nvPr/>
        </p:nvSpPr>
        <p:spPr>
          <a:xfrm>
            <a:off x="3089275" y="1700213"/>
            <a:ext cx="2903538" cy="587375"/>
          </a:xfrm>
          <a:prstGeom prst="homePlate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8533" tIns="118533" rIns="118533" bIns="118533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rgbClr val="FFFFFF"/>
                </a:solidFill>
              </a:rPr>
              <a:t>Per Original Schedule</a:t>
            </a: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0672868"/>
              </p:ext>
            </p:extLst>
          </p:nvPr>
        </p:nvGraphicFramePr>
        <p:xfrm>
          <a:off x="5771724" y="2287587"/>
          <a:ext cx="2728912" cy="38560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28912">
                  <a:extLst>
                    <a:ext uri="{9D8B030D-6E8A-4147-A177-3AD203B41FA5}">
                      <a16:colId xmlns:a16="http://schemas.microsoft.com/office/drawing/2014/main" val="2362371537"/>
                    </a:ext>
                  </a:extLst>
                </a:gridCol>
              </a:tblGrid>
              <a:tr h="771207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</a:p>
                  </a:txBody>
                  <a:tcPr marL="121936" marR="121936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4299406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Not 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36" marR="121936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E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840590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36" marR="121936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475308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Not</a:t>
                      </a:r>
                      <a:r>
                        <a:rPr lang="en-US" sz="1400" b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36" marR="121936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987303"/>
                  </a:ext>
                </a:extLst>
              </a:tr>
              <a:tr h="7712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Not Completed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21936" marR="121936" marT="121907" marB="12190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E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0302534"/>
                  </a:ext>
                </a:extLst>
              </a:tr>
            </a:tbl>
          </a:graphicData>
        </a:graphic>
      </p:graphicFrame>
      <p:sp>
        <p:nvSpPr>
          <p:cNvPr id="18" name="Chevron 17">
            <a:extLst>
              <a:ext uri="{FF2B5EF4-FFF2-40B4-BE49-F238E27FC236}">
                <a16:creationId xmlns:a16="http://schemas.microsoft.com/office/drawing/2014/main" id="{F49E2817-A4A9-4AA8-B6C7-AEEF99A402FD}"/>
              </a:ext>
            </a:extLst>
          </p:cNvPr>
          <p:cNvSpPr/>
          <p:nvPr/>
        </p:nvSpPr>
        <p:spPr>
          <a:xfrm>
            <a:off x="5656202" y="1695998"/>
            <a:ext cx="3181046" cy="587375"/>
          </a:xfrm>
          <a:prstGeom prst="chevron">
            <a:avLst/>
          </a:prstGeom>
          <a:solidFill>
            <a:schemeClr val="bg1">
              <a:lumMod val="6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8533" tIns="118533" rIns="118533" bIns="118533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 smtClean="0">
                <a:solidFill>
                  <a:srgbClr val="FFFFFF"/>
                </a:solidFill>
              </a:rPr>
              <a:t>Per Updated Schedule</a:t>
            </a:r>
            <a:endParaRPr lang="en-US" sz="16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Placeholder 25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791780357"/>
              </p:ext>
            </p:extLst>
          </p:nvPr>
        </p:nvGraphicFramePr>
        <p:xfrm>
          <a:off x="5797550" y="1463675"/>
          <a:ext cx="6013450" cy="4899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7651" name="Title 6"/>
          <p:cNvSpPr>
            <a:spLocks noGrp="1"/>
          </p:cNvSpPr>
          <p:nvPr>
            <p:ph type="title"/>
          </p:nvPr>
        </p:nvSpPr>
        <p:spPr>
          <a:xfrm>
            <a:off x="381000" y="157163"/>
            <a:ext cx="11430000" cy="477837"/>
          </a:xfrm>
        </p:spPr>
        <p:txBody>
          <a:bodyPr>
            <a:normAutofit fontScale="90000"/>
          </a:bodyPr>
          <a:lstStyle/>
          <a:p>
            <a:r>
              <a:rPr lang="en-US" altLang="en-US" sz="3200" b="1"/>
              <a:t>Assessment Results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956DBD-AF0C-ACF3-7ED4-03D1A0802FF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>
              <a:defRPr/>
            </a:pPr>
            <a:fld id="{A14CF252-AB97-4120-AB9C-2FDD8F50D277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2765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81000" y="635000"/>
            <a:ext cx="11430000" cy="350838"/>
          </a:xfrm>
        </p:spPr>
        <p:txBody>
          <a:bodyPr/>
          <a:lstStyle/>
          <a:p>
            <a:r>
              <a:rPr lang="en-US" altLang="en-US">
                <a:solidFill>
                  <a:schemeClr val="accent1"/>
                </a:solidFill>
              </a:rPr>
              <a:t>Page subtitle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33CF2D5B-9066-7E13-ACAF-1DF522AEB01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0" y="1224757"/>
            <a:ext cx="8137525" cy="4747418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2400" dirty="0" smtClean="0"/>
              <a:t>AWS Cloud Practitioner Essentials with Score of </a:t>
            </a:r>
            <a:r>
              <a:rPr lang="en-US" sz="2400" dirty="0" smtClean="0"/>
              <a:t>85.</a:t>
            </a:r>
            <a:endParaRPr lang="en-US" sz="2400" dirty="0"/>
          </a:p>
        </p:txBody>
      </p:sp>
      <p:pic>
        <p:nvPicPr>
          <p:cNvPr id="27657" name="Graphic 13"/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9038" y="5092700"/>
            <a:ext cx="27305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8" name="Graphic 14"/>
          <p:cNvPicPr>
            <a:picLocks noChangeAspect="1"/>
          </p:cNvPicPr>
          <p:nvPr/>
        </p:nvPicPr>
        <p:blipFill>
          <a:blip r:embed="rId4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8675" y="5165725"/>
            <a:ext cx="454025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9" name="Graphic 15"/>
          <p:cNvPicPr>
            <a:picLocks noChangeAspect="1"/>
          </p:cNvPicPr>
          <p:nvPr/>
        </p:nvPicPr>
        <p:blipFill>
          <a:blip r:embed="rId5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838" y="5111750"/>
            <a:ext cx="503237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60" name="Graphic 16"/>
          <p:cNvPicPr>
            <a:picLocks noChangeAspect="1"/>
          </p:cNvPicPr>
          <p:nvPr/>
        </p:nvPicPr>
        <p:blipFill>
          <a:blip r:embed="rId6" cstate="print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525" y="5092700"/>
            <a:ext cx="542925" cy="51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72" name="TextBox 1"/>
          <p:cNvSpPr txBox="1">
            <a:spLocks noChangeArrowheads="1"/>
          </p:cNvSpPr>
          <p:nvPr/>
        </p:nvSpPr>
        <p:spPr bwMode="auto">
          <a:xfrm>
            <a:off x="8231188" y="5700713"/>
            <a:ext cx="1158875" cy="446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pPr algn="ctr" eaLnBrk="1" hangingPunct="1"/>
            <a:endParaRPr lang="en-US" altLang="en-US" sz="1100" dirty="0">
              <a:solidFill>
                <a:srgbClr val="000000"/>
              </a:solidFill>
            </a:endParaRPr>
          </a:p>
        </p:txBody>
      </p:sp>
      <p:sp>
        <p:nvSpPr>
          <p:cNvPr id="27673" name="TextBox 1"/>
          <p:cNvSpPr txBox="1">
            <a:spLocks noChangeArrowheads="1"/>
          </p:cNvSpPr>
          <p:nvPr/>
        </p:nvSpPr>
        <p:spPr bwMode="auto">
          <a:xfrm>
            <a:off x="9424988" y="5653882"/>
            <a:ext cx="1158875" cy="446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pPr algn="ctr" eaLnBrk="1" hangingPunct="1"/>
            <a:endParaRPr lang="en-US" altLang="en-US" sz="1100" dirty="0">
              <a:solidFill>
                <a:srgbClr val="000000"/>
              </a:solidFill>
            </a:endParaRPr>
          </a:p>
        </p:txBody>
      </p:sp>
      <p:sp>
        <p:nvSpPr>
          <p:cNvPr id="27674" name="TextBox 1"/>
          <p:cNvSpPr txBox="1">
            <a:spLocks noChangeArrowheads="1"/>
          </p:cNvSpPr>
          <p:nvPr/>
        </p:nvSpPr>
        <p:spPr bwMode="auto">
          <a:xfrm>
            <a:off x="10618788" y="5700713"/>
            <a:ext cx="1157287" cy="446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pPr algn="ctr" eaLnBrk="1" hangingPunct="1"/>
            <a:endParaRPr lang="en-US" altLang="en-US" sz="1100" dirty="0">
              <a:solidFill>
                <a:srgbClr val="000000"/>
              </a:solidFill>
            </a:endParaRPr>
          </a:p>
        </p:txBody>
      </p:sp>
      <p:sp>
        <p:nvSpPr>
          <p:cNvPr id="27675" name="Text Placeholder 4"/>
          <p:cNvSpPr txBox="1">
            <a:spLocks/>
          </p:cNvSpPr>
          <p:nvPr/>
        </p:nvSpPr>
        <p:spPr bwMode="auto">
          <a:xfrm>
            <a:off x="280988" y="6338888"/>
            <a:ext cx="11142662" cy="328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400"/>
              </a:spcBef>
              <a:buNone/>
            </a:pPr>
            <a:endParaRPr lang="en-US" altLang="en-US" sz="900" dirty="0">
              <a:solidFill>
                <a:srgbClr val="000000"/>
              </a:solidFill>
            </a:endParaRPr>
          </a:p>
          <a:p>
            <a:pPr eaLnBrk="1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</a:pPr>
            <a:endParaRPr lang="en-US" altLang="en-US" sz="900" dirty="0">
              <a:solidFill>
                <a:srgbClr val="000000"/>
              </a:solidFill>
            </a:endParaRPr>
          </a:p>
          <a:p>
            <a:pPr eaLnBrk="1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</a:pPr>
            <a:endParaRPr lang="en-US" altLang="en-US" sz="900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755" y="2045615"/>
            <a:ext cx="9438820" cy="431708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3826" y="329937"/>
            <a:ext cx="10887173" cy="506675"/>
          </a:xfrm>
        </p:spPr>
        <p:txBody>
          <a:bodyPr/>
          <a:lstStyle/>
          <a:p>
            <a:r>
              <a:rPr lang="en-US" dirty="0" smtClean="0"/>
              <a:t>Mentor: </a:t>
            </a:r>
            <a:r>
              <a:rPr lang="en-US" dirty="0" err="1" smtClean="0"/>
              <a:t>Sudhir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D62ACF-0A6A-4D22-9130-961385501E57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10705" y="1187776"/>
            <a:ext cx="105957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Task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/>
              <a:t> </a:t>
            </a:r>
            <a:r>
              <a:rPr lang="en-US" sz="2400" dirty="0" smtClean="0"/>
              <a:t>Set up Jenkins with master-slave Architecture.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Create a Sampl</a:t>
            </a:r>
            <a:r>
              <a:rPr lang="en-US" sz="2400" dirty="0" smtClean="0"/>
              <a:t>e pipeline.</a:t>
            </a:r>
            <a:endParaRPr lang="en-US" sz="2400" dirty="0" smtClean="0"/>
          </a:p>
          <a:p>
            <a:r>
              <a:rPr lang="en-US" dirty="0"/>
              <a:t> 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978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Covered: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 smtClean="0"/>
              <a:t>AWS Cloud Practitioner:</a:t>
            </a:r>
          </a:p>
          <a:p>
            <a:pPr marL="0" indent="0">
              <a:buNone/>
            </a:pPr>
            <a:r>
              <a:rPr lang="en-US" sz="1600" dirty="0" smtClean="0"/>
              <a:t>Monitoring tools</a:t>
            </a:r>
          </a:p>
          <a:p>
            <a:pPr marL="0" indent="0">
              <a:buNone/>
            </a:pPr>
            <a:r>
              <a:rPr lang="en-US" sz="1600" dirty="0" smtClean="0"/>
              <a:t>Ec2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800" b="1" dirty="0" smtClean="0"/>
              <a:t>Unix Topics:</a:t>
            </a:r>
          </a:p>
          <a:p>
            <a:pPr marL="0" indent="0">
              <a:buNone/>
            </a:pPr>
            <a:r>
              <a:rPr lang="en-US" sz="1600" dirty="0" smtClean="0"/>
              <a:t>Unix basic commands</a:t>
            </a:r>
          </a:p>
          <a:p>
            <a:pPr marL="0" indent="0">
              <a:buNone/>
            </a:pPr>
            <a:r>
              <a:rPr lang="en-US" sz="1600" dirty="0" smtClean="0"/>
              <a:t>users</a:t>
            </a:r>
            <a:r>
              <a:rPr lang="en-US" sz="1600" dirty="0"/>
              <a:t>, group &amp; </a:t>
            </a:r>
            <a:r>
              <a:rPr lang="en-US" sz="1600" dirty="0" smtClean="0"/>
              <a:t>authentication</a:t>
            </a:r>
          </a:p>
          <a:p>
            <a:pPr marL="0" indent="0">
              <a:buNone/>
            </a:pPr>
            <a:r>
              <a:rPr lang="en-US" sz="1600" dirty="0"/>
              <a:t>Unix hardening &amp; </a:t>
            </a:r>
            <a:r>
              <a:rPr lang="en-US" sz="1600" dirty="0" err="1" smtClean="0"/>
              <a:t>maintainance</a:t>
            </a:r>
            <a:endParaRPr lang="en-US" sz="1600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7B188D11-FE20-45C3-B2F4-3E20AB8631A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839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HCLTech">
  <a:themeElements>
    <a:clrScheme name="HCLTech 2022">
      <a:dk1>
        <a:srgbClr val="000000"/>
      </a:dk1>
      <a:lt1>
        <a:srgbClr val="FFFFFF"/>
      </a:lt1>
      <a:dk2>
        <a:srgbClr val="5EC1EF"/>
      </a:dk2>
      <a:lt2>
        <a:srgbClr val="0066B3"/>
      </a:lt2>
      <a:accent1>
        <a:srgbClr val="5F1EBE"/>
      </a:accent1>
      <a:accent2>
        <a:srgbClr val="3C91FF"/>
      </a:accent2>
      <a:accent3>
        <a:srgbClr val="4BC3AF"/>
      </a:accent3>
      <a:accent4>
        <a:srgbClr val="82DC73"/>
      </a:accent4>
      <a:accent5>
        <a:srgbClr val="FFCD41"/>
      </a:accent5>
      <a:accent6>
        <a:srgbClr val="FF7887"/>
      </a:accent6>
      <a:hlink>
        <a:srgbClr val="0000FF"/>
      </a:hlink>
      <a:folHlink>
        <a:srgbClr val="29292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Tech Purple">
      <a:srgbClr val="5F1EBE"/>
    </a:custClr>
    <a:custClr name="Tech Blue">
      <a:srgbClr val="3C91FF"/>
    </a:custClr>
    <a:custClr name="Teal">
      <a:srgbClr val="4BC3AF"/>
    </a:custClr>
    <a:custClr name="Green">
      <a:srgbClr val="82CD73"/>
    </a:custClr>
    <a:custClr name="Yellow">
      <a:srgbClr val="FFCD41"/>
    </a:custClr>
    <a:custClr name="Coral">
      <a:srgbClr val="FF7887"/>
    </a:custClr>
    <a:custClr name="Bronze">
      <a:srgbClr val="D7BEB4"/>
    </a:custClr>
    <a:custClr name="Cream">
      <a:srgbClr val="FAF0E6"/>
    </a:custClr>
    <a:custClr name="Grey">
      <a:srgbClr val="C8D2DD"/>
    </a:custClr>
    <a:custClr name="HCL Blue (Corp)">
      <a:srgbClr val="006BB6"/>
    </a:custClr>
    <a:custClr name="Mid Purple">
      <a:srgbClr val="8669F0"/>
    </a:custClr>
    <a:custClr name="Mid Blue">
      <a:srgbClr val="87D2EB"/>
    </a:custClr>
    <a:custClr name="Dark Teal">
      <a:srgbClr val="007873"/>
    </a:custClr>
    <a:custClr name="Dark green">
      <a:srgbClr val="0FA069"/>
    </a:custClr>
    <a:custClr name="Dark Yellow">
      <a:srgbClr val="C8870A"/>
    </a:custClr>
    <a:custClr name="Dark Coral">
      <a:srgbClr val="C3325F"/>
    </a:custClr>
    <a:custClr name="Custom Color 17">
      <a:srgbClr val="FFFFFF"/>
    </a:custClr>
    <a:custClr name="Custom Color 18">
      <a:srgbClr val="FFFFFF"/>
    </a:custClr>
    <a:custClr name="Grey 1">
      <a:srgbClr val="8291A0"/>
    </a:custClr>
    <a:custClr name="Custom Color 20">
      <a:srgbClr val="FFFFFF"/>
    </a:custClr>
    <a:custClr name="Light Purple">
      <a:srgbClr val="B9C8FF"/>
    </a:custClr>
    <a:custClr name="Light Blue">
      <a:srgbClr val="DCE6F0"/>
    </a:custClr>
    <a:custClr name="Teal 80% Tint">
      <a:srgbClr val="6ECFBE"/>
    </a:custClr>
    <a:custClr name="Green 80% Tint">
      <a:srgbClr val="9CE38F"/>
    </a:custClr>
    <a:custClr name="Yellow 80% Tint">
      <a:srgbClr val="FED766"/>
    </a:custClr>
    <a:custClr name="Corel 80% Tint">
      <a:srgbClr val="FE949E"/>
    </a:custClr>
    <a:custClr name="Custom Color 27">
      <a:srgbClr val="FFFFFF"/>
    </a:custClr>
    <a:custClr name="Custom Color 28">
      <a:srgbClr val="FFFFFF"/>
    </a:custClr>
    <a:custClr name="Grey2">
      <a:srgbClr val="A5AFBE"/>
    </a:custClr>
    <a:custClr name="Custom Color 30">
      <a:srgbClr val="FFFFFF"/>
    </a:custClr>
    <a:custClr name="Custom Color 31">
      <a:srgbClr val="FFFFFF"/>
    </a:custClr>
    <a:custClr name="Custom Color 32">
      <a:srgbClr val="FFFFFF"/>
    </a:custClr>
    <a:custClr name="Light Teal">
      <a:srgbClr val="A5ECDC"/>
    </a:custClr>
    <a:custClr name="Light Green">
      <a:srgbClr val="BEEBB4"/>
    </a:custClr>
    <a:custClr name="Light Yellow">
      <a:srgbClr val="FFECC7"/>
    </a:custClr>
    <a:custClr name="Light Coral">
      <a:srgbClr val="FFBEBE"/>
    </a:custClr>
    <a:custClr name="Custom Color 37">
      <a:srgbClr val="FFFFFF"/>
    </a:custClr>
    <a:custClr name="Custom Color 38">
      <a:srgbClr val="FFFFFF"/>
    </a:custClr>
    <a:custClr name="Grey 4">
      <a:srgbClr val="E6EBF5"/>
    </a:custClr>
    <a:custClr name="Custom Color 40">
      <a:srgbClr val="FFFFFF"/>
    </a:custClr>
    <a:custClr name="Custom Color 41">
      <a:srgbClr val="FFFFFF"/>
    </a:custClr>
    <a:custClr name="Custom Color 42">
      <a:srgbClr val="FFFFFF"/>
    </a:custClr>
    <a:custClr name="Custom Color 43">
      <a:srgbClr val="FFFFFF"/>
    </a:custClr>
    <a:custClr name="Custom Color 44">
      <a:srgbClr val="FFFFFF"/>
    </a:custClr>
    <a:custClr name="Custom Color 45">
      <a:srgbClr val="FFFFFF"/>
    </a:custClr>
    <a:custClr name="Custom Color 46">
      <a:srgbClr val="FFFFFF"/>
    </a:custClr>
    <a:custClr name="Custom Color 47">
      <a:srgbClr val="FFFFFF"/>
    </a:custClr>
    <a:custClr name="Custom Color 48">
      <a:srgbClr val="FFFFFF"/>
    </a:custClr>
    <a:custClr name="Custom Color 49">
      <a:srgbClr val="FFFFFF"/>
    </a:custClr>
    <a:custClr name="Custom Color 50">
      <a:srgbClr val="FFFFFF"/>
    </a:custClr>
  </a:custClrLst>
  <a:extLst>
    <a:ext uri="{05A4C25C-085E-4340-85A3-A5531E510DB2}">
      <thm15:themeFamily xmlns:thm15="http://schemas.microsoft.com/office/thememl/2012/main" name="HCLTech" id="{3E1E5A14-3737-644B-84EB-97208A6A6A81}" vid="{81AD1076-71DC-D145-928A-15261A8AD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8A24C90369CC147B320C9532423D617" ma:contentTypeVersion="0" ma:contentTypeDescription="Create a new document." ma:contentTypeScope="" ma:versionID="3cb867a0e198c5163bfe9085e3deb9d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34f15b030d40ffca33e4aeb8eb001f5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E392E8B-EEAC-4F4A-B2D8-4EF7D89785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DB8A306-6B0F-4F47-9086-4D4E054670C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903DE96-A448-4FA2-A6AF-B2DAAFD7BD1E}">
  <ds:schemaRefs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terms/"/>
    <ds:schemaRef ds:uri="http://purl.org/dc/dcmitype/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128</Words>
  <Application>Microsoft Office PowerPoint</Application>
  <PresentationFormat>Widescreen</PresentationFormat>
  <Paragraphs>52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HCLTech Roobert</vt:lpstr>
      <vt:lpstr>HCLTech Roobert Light</vt:lpstr>
      <vt:lpstr>HCLTech Roobert SemiBold</vt:lpstr>
      <vt:lpstr>System Font Regular</vt:lpstr>
      <vt:lpstr>HCLTech</vt:lpstr>
      <vt:lpstr>PowerPoint Presentation</vt:lpstr>
      <vt:lpstr>Previous Learning Schedule</vt:lpstr>
      <vt:lpstr>Assessment Results</vt:lpstr>
      <vt:lpstr>Mentor: Sudhir</vt:lpstr>
      <vt:lpstr>Topics Covered:</vt:lpstr>
      <vt:lpstr>PowerPoint Presentation</vt:lpstr>
    </vt:vector>
  </TitlesOfParts>
  <Company>HCL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Stegmaier</dc:creator>
  <cp:lastModifiedBy>Akula Sai Bala Siva Jyothika</cp:lastModifiedBy>
  <cp:revision>23</cp:revision>
  <dcterms:created xsi:type="dcterms:W3CDTF">2022-11-02T04:08:00Z</dcterms:created>
  <dcterms:modified xsi:type="dcterms:W3CDTF">2023-01-09T12:29:33Z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af93902f-d2c3-4d70-9f7e-c7da397a9968</vt:lpwstr>
  </property>
  <property fmtid="{D5CDD505-2E9C-101B-9397-08002B2CF9AE}" pid="3" name="HCLClassification">
    <vt:lpwstr>HCL_Cla5s_1nt3rnal</vt:lpwstr>
  </property>
  <property fmtid="{D5CDD505-2E9C-101B-9397-08002B2CF9AE}" pid="4" name="HCLClassD6">
    <vt:lpwstr>False</vt:lpwstr>
  </property>
  <property fmtid="{D5CDD505-2E9C-101B-9397-08002B2CF9AE}" pid="5" name="ContentTypeId">
    <vt:lpwstr>0x01010088A24C90369CC147B320C9532423D617</vt:lpwstr>
  </property>
</Properties>
</file>

<file path=docProps/thumbnail.jpeg>
</file>